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2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73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90" r:id="rId24"/>
    <p:sldId id="265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DoTA2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edos4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46603" y="1019908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hosting</a:t>
            </a:r>
          </a:p>
          <a:p>
            <a:r>
              <a:rPr lang="en-US" dirty="0"/>
              <a:t>Connect with your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Your work in one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No </a:t>
            </a:r>
            <a:r>
              <a:rPr lang="en-US" dirty="0"/>
              <a:t>installation, just code now</a:t>
            </a:r>
          </a:p>
          <a:p>
            <a:r>
              <a:rPr lang="en-US" dirty="0"/>
              <a:t>Integrated source code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Built-in </a:t>
            </a:r>
            <a:r>
              <a:rPr lang="en-US" dirty="0"/>
              <a:t>source code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Work </a:t>
            </a:r>
            <a:r>
              <a:rPr lang="en-US" dirty="0"/>
              <a:t>items to track and plan project activities</a:t>
            </a:r>
          </a:p>
          <a:p>
            <a:r>
              <a:rPr lang="en-US" dirty="0"/>
              <a:t>Dashboard charts for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9981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Hosting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no need to be forever alone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1" y="1244597"/>
            <a:ext cx="10360501" cy="58420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</a:t>
            </a:r>
            <a:r>
              <a:rPr lang="en-US" dirty="0"/>
              <a:t>, plan, and develop your project</a:t>
            </a:r>
          </a:p>
        </p:txBody>
      </p:sp>
      <p:pic>
        <p:nvPicPr>
          <p:cNvPr id="4098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914400"/>
            <a:ext cx="538789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846747" y="18288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your SCM.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//no need to break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856883" y="2413003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Browser-based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Connect to your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77740"/>
            <a:ext cx="9525001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Your work in one place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stick to 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My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796439"/>
            <a:ext cx="10429875" cy="5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1734800" cy="639763"/>
          </a:xfrm>
        </p:spPr>
        <p:txBody>
          <a:bodyPr>
            <a:normAutofit/>
          </a:bodyPr>
          <a:lstStyle/>
          <a:p>
            <a:r>
              <a:rPr lang="en-US" b="1" dirty="0"/>
              <a:t>No installation, just code </a:t>
            </a:r>
            <a:r>
              <a:rPr lang="en-US" b="1" dirty="0" smtClean="0"/>
              <a:t>now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wag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paligoy-ligoy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Editing a new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768234"/>
            <a:ext cx="5181600" cy="48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799855" y="12192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coding immediately after you create a project. Click </a:t>
            </a:r>
            <a:r>
              <a:rPr lang="en-US" b="1" dirty="0"/>
              <a:t>Edit Code</a:t>
            </a:r>
            <a:r>
              <a:rPr lang="en-US" dirty="0"/>
              <a:t> 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6792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503237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Integrated source code </a:t>
            </a:r>
            <a:r>
              <a:rPr lang="en-US" dirty="0" smtClean="0"/>
              <a:t>editor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143000"/>
            <a:ext cx="1129665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Built-in source code </a:t>
            </a:r>
            <a:r>
              <a:rPr lang="en-US" b="1" dirty="0" smtClean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part 2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20" name="Picture 4" descr="Build-in sour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159001"/>
            <a:ext cx="10872788" cy="5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items to track and plan project </a:t>
            </a:r>
            <a:r>
              <a:rPr lang="en-US" b="1" dirty="0" smtClean="0"/>
              <a:t>activities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Alam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ginagawa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niya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 #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dontParanoid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Work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7" y="3657600"/>
            <a:ext cx="1083243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833436" y="1249363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/>
              <a:t>Know who’s doing what and when it will be finished</a:t>
            </a:r>
          </a:p>
          <a:p>
            <a:r>
              <a:rPr lang="en-US" dirty="0"/>
              <a:t>Need a design? Open a task and assign it to </a:t>
            </a:r>
            <a:r>
              <a:rPr lang="en-US" dirty="0" smtClean="0"/>
              <a:t>a teammate.</a:t>
            </a:r>
          </a:p>
          <a:p>
            <a:r>
              <a:rPr lang="en-US" dirty="0" smtClean="0"/>
              <a:t>Bug found? </a:t>
            </a:r>
            <a:r>
              <a:rPr lang="en-US" dirty="0"/>
              <a:t>Open a defect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Feel good when finishing a task and setting its status to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charts for project </a:t>
            </a:r>
            <a:r>
              <a:rPr lang="en-US" b="1" dirty="0" smtClean="0"/>
              <a:t>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Report to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komander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and make her happy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828800"/>
            <a:ext cx="9372600" cy="41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Development Support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Many fish in the sea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833437" y="1249363"/>
            <a:ext cx="3965576" cy="538089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C++</a:t>
            </a:r>
          </a:p>
          <a:p>
            <a:r>
              <a:rPr lang="en-US" dirty="0" err="1"/>
              <a:t>CoffeeScript</a:t>
            </a:r>
            <a:endParaRPr lang="en-US" dirty="0"/>
          </a:p>
          <a:p>
            <a:r>
              <a:rPr lang="en-US" dirty="0"/>
              <a:t>CSHTML</a:t>
            </a:r>
          </a:p>
          <a:p>
            <a:r>
              <a:rPr lang="en-US" dirty="0"/>
              <a:t>Embedded JavaScript (</a:t>
            </a:r>
            <a:r>
              <a:rPr lang="en-US" dirty="0" err="1"/>
              <a:t>ejs</a:t>
            </a:r>
            <a:r>
              <a:rPr lang="en-US" dirty="0"/>
              <a:t>)</a:t>
            </a:r>
          </a:p>
          <a:p>
            <a:r>
              <a:rPr lang="en-US" dirty="0" err="1"/>
              <a:t>Erlang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HTML abstraction markup language (</a:t>
            </a:r>
            <a:r>
              <a:rPr lang="en-US" dirty="0" err="1"/>
              <a:t>Haml</a:t>
            </a:r>
            <a:r>
              <a:rPr lang="en-US" dirty="0"/>
              <a:t>)</a:t>
            </a:r>
          </a:p>
          <a:p>
            <a:r>
              <a:rPr lang="en-US" dirty="0"/>
              <a:t>Jade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762256" y="1249363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Lua</a:t>
            </a:r>
            <a:endParaRPr lang="en-US" dirty="0"/>
          </a:p>
          <a:p>
            <a:r>
              <a:rPr lang="en-US" dirty="0"/>
              <a:t>Objective-C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Sass/SCSS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Swift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Visual Basic (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VMHTML</a:t>
            </a:r>
          </a:p>
          <a:p>
            <a:r>
              <a:rPr lang="en-US" dirty="0"/>
              <a:t>XHTML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466012" y="1266948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XQuery</a:t>
            </a:r>
          </a:p>
          <a:p>
            <a:r>
              <a:rPr lang="en-US" sz="2000" dirty="0" smtClean="0"/>
              <a:t>YAML</a:t>
            </a:r>
            <a:endParaRPr lang="en-US" sz="2000" dirty="0"/>
          </a:p>
          <a:p>
            <a:r>
              <a:rPr lang="en-US" sz="2000" dirty="0"/>
              <a:t>Launch </a:t>
            </a:r>
            <a:r>
              <a:rPr lang="en-US" sz="2000" dirty="0" smtClean="0"/>
              <a:t>file</a:t>
            </a:r>
            <a:endParaRPr lang="en-US" sz="2000" dirty="0"/>
          </a:p>
          <a:p>
            <a:r>
              <a:rPr lang="en-US" sz="2000" dirty="0" err="1"/>
              <a:t>Dockerfile</a:t>
            </a:r>
            <a:endParaRPr lang="en-US" sz="2000" dirty="0"/>
          </a:p>
          <a:p>
            <a:r>
              <a:rPr lang="en-US" sz="2000" dirty="0" err="1"/>
              <a:t>gitignore</a:t>
            </a:r>
            <a:endParaRPr lang="en-US" sz="2000" dirty="0"/>
          </a:p>
          <a:p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endParaRPr lang="en-US" sz="2000" dirty="0"/>
          </a:p>
          <a:p>
            <a:r>
              <a:rPr lang="en-US" sz="2000" dirty="0" err="1"/>
              <a:t>cfignore</a:t>
            </a:r>
            <a:endParaRPr lang="en-US" sz="2000" dirty="0"/>
          </a:p>
          <a:p>
            <a:r>
              <a:rPr lang="en-US" sz="2000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1162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038600"/>
            <a:ext cx="8735325" cy="762000"/>
          </a:xfrm>
        </p:spPr>
        <p:txBody>
          <a:bodyPr/>
          <a:lstStyle/>
          <a:p>
            <a:r>
              <a:rPr lang="en-US" dirty="0" smtClean="0"/>
              <a:t>Ed Salinas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4812" y="2362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 may time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lablyf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4502747"/>
            <a:ext cx="564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dos4.github.io/bluemix-devops.pptx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why the hell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914400"/>
            <a:ext cx="568177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smart &gt; working hard</a:t>
            </a:r>
          </a:p>
          <a:p>
            <a:r>
              <a:rPr lang="en-US" dirty="0"/>
              <a:t>So that everything is </a:t>
            </a:r>
            <a:r>
              <a:rPr lang="en-US" dirty="0" smtClean="0"/>
              <a:t>organized</a:t>
            </a:r>
          </a:p>
          <a:p>
            <a:r>
              <a:rPr lang="en-US" dirty="0" smtClean="0"/>
              <a:t>Para may time </a:t>
            </a:r>
            <a:r>
              <a:rPr lang="en-US" dirty="0" err="1" smtClean="0"/>
              <a:t>makipag</a:t>
            </a:r>
            <a:r>
              <a:rPr lang="en-US" dirty="0" err="1" smtClean="0">
                <a:solidFill>
                  <a:srgbClr val="FF000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// So that there’s time for dating.</a:t>
            </a:r>
          </a:p>
          <a:p>
            <a:r>
              <a:rPr lang="en-US" dirty="0" smtClean="0"/>
              <a:t>More productivity</a:t>
            </a:r>
          </a:p>
          <a:p>
            <a:r>
              <a:rPr lang="en-US" dirty="0" smtClean="0"/>
              <a:t>It is cool!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9012" y="-152400"/>
            <a:ext cx="10360501" cy="1223963"/>
          </a:xfrm>
        </p:spPr>
        <p:txBody>
          <a:bodyPr/>
          <a:lstStyle/>
          <a:p>
            <a:r>
              <a:rPr lang="en-US" dirty="0" smtClean="0"/>
              <a:t>It is fun!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071563"/>
            <a:ext cx="5410200" cy="56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he en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838200"/>
            <a:ext cx="60456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2812" y="4953000"/>
            <a:ext cx="312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Thanks for listening!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an open standards, cloud platform for building, running, and managing apps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//boring definition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operations and development engineers participating together in the entire service lifecycle, from design through the development process to production support.</a:t>
            </a:r>
          </a:p>
        </p:txBody>
      </p:sp>
    </p:spTree>
    <p:extLst>
      <p:ext uri="{BB962C8B-B14F-4D97-AF65-F5344CB8AC3E}">
        <p14:creationId xmlns:p14="http://schemas.microsoft.com/office/powerpoint/2010/main" val="3486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7586"/>
            <a:ext cx="6655586" cy="6875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4779" y="2057400"/>
            <a:ext cx="10360501" cy="1223963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//#</a:t>
            </a:r>
            <a:r>
              <a:rPr lang="en-US" dirty="0" err="1" smtClean="0"/>
              <a:t>pichur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//#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 triangle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0" y="520937"/>
            <a:ext cx="5817546" cy="55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041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Developers and/or QA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woohoo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 (applause)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Systems Engineers</a:t>
            </a:r>
            <a:r>
              <a:rPr lang="en-US" dirty="0"/>
              <a:t>, </a:t>
            </a:r>
            <a:r>
              <a:rPr lang="en-US" dirty="0" smtClean="0"/>
              <a:t>System Administrators</a:t>
            </a:r>
            <a:r>
              <a:rPr lang="en-US" dirty="0"/>
              <a:t>, </a:t>
            </a:r>
            <a:r>
              <a:rPr lang="en-US" dirty="0" smtClean="0"/>
              <a:t>Operations </a:t>
            </a:r>
            <a:r>
              <a:rPr lang="en-US" dirty="0"/>
              <a:t>S</a:t>
            </a:r>
            <a:r>
              <a:rPr lang="en-US" dirty="0" smtClean="0"/>
              <a:t>taff</a:t>
            </a:r>
            <a:r>
              <a:rPr lang="en-US" dirty="0"/>
              <a:t>, </a:t>
            </a:r>
            <a:r>
              <a:rPr lang="en-US" dirty="0" smtClean="0"/>
              <a:t>Release </a:t>
            </a:r>
            <a:r>
              <a:rPr lang="en-US" dirty="0"/>
              <a:t>E</a:t>
            </a:r>
            <a:r>
              <a:rPr lang="en-US" dirty="0" smtClean="0"/>
              <a:t>ngineers</a:t>
            </a:r>
            <a:r>
              <a:rPr lang="en-US" dirty="0"/>
              <a:t>, DBAs, N</a:t>
            </a:r>
            <a:r>
              <a:rPr lang="en-US" dirty="0" smtClean="0"/>
              <a:t>etwork Engineers</a:t>
            </a:r>
            <a:r>
              <a:rPr lang="en-US" dirty="0"/>
              <a:t>, </a:t>
            </a:r>
            <a:r>
              <a:rPr lang="en-US" dirty="0" smtClean="0"/>
              <a:t>Security Professionals</a:t>
            </a:r>
            <a:r>
              <a:rPr lang="en-US" dirty="0"/>
              <a:t>, and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yes, they also exist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me enough alrea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762000"/>
            <a:ext cx="4876800" cy="48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last,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pramis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7000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service or software fully delivered to the customer instead of simply </a:t>
            </a:r>
            <a:r>
              <a:rPr lang="en-US" dirty="0" smtClean="0"/>
              <a:t>“working </a:t>
            </a:r>
            <a:r>
              <a:rPr lang="en-US" dirty="0"/>
              <a:t>software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218883" y="3522657"/>
            <a:ext cx="10360501" cy="23623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Sino </a:t>
            </a:r>
            <a:r>
              <a:rPr lang="en-US" dirty="0" err="1" smtClean="0"/>
              <a:t>ba</a:t>
            </a:r>
            <a:r>
              <a:rPr lang="en-US" dirty="0" smtClean="0"/>
              <a:t> may gusto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pagmamahal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hindi</a:t>
            </a:r>
            <a:r>
              <a:rPr lang="en-US" dirty="0" smtClean="0"/>
              <a:t> </a:t>
            </a:r>
            <a:r>
              <a:rPr lang="en-US" dirty="0" err="1" smtClean="0"/>
              <a:t>buo</a:t>
            </a:r>
            <a:r>
              <a:rPr lang="en-US" dirty="0" smtClean="0"/>
              <a:t>? (Tagalog)</a:t>
            </a:r>
          </a:p>
          <a:p>
            <a:r>
              <a:rPr lang="en-US" dirty="0" smtClean="0"/>
              <a:t>Who would want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love </a:t>
            </a:r>
            <a:r>
              <a:rPr lang="en-US" dirty="0" smtClean="0"/>
              <a:t>that is partial? </a:t>
            </a:r>
            <a:r>
              <a:rPr lang="en-US" dirty="0" smtClean="0"/>
              <a:t>(English)</a:t>
            </a:r>
            <a:endParaRPr lang="en-US" dirty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 descr="Image result for meme eye r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143000"/>
            <a:ext cx="4495800" cy="461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 [TemplatesCart.Com]</Template>
  <TotalTime>0</TotalTime>
  <Words>407</Words>
  <Application>Microsoft Office PowerPoint</Application>
  <PresentationFormat>Custom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Tech 16x9</vt:lpstr>
      <vt:lpstr>DoTA2 101</vt:lpstr>
      <vt:lpstr>Bluemix DevOps</vt:lpstr>
      <vt:lpstr>Bluemix</vt:lpstr>
      <vt:lpstr>DevOps //boring definition</vt:lpstr>
      <vt:lpstr>DevOps //#pichur                 //#love triangle</vt:lpstr>
      <vt:lpstr>Dev</vt:lpstr>
      <vt:lpstr>PowerPoint Presentation</vt:lpstr>
      <vt:lpstr>DevOps // last, pramis!</vt:lpstr>
      <vt:lpstr>PowerPoint Presentation</vt:lpstr>
      <vt:lpstr>Features</vt:lpstr>
      <vt:lpstr>Git Hosting // no need to be forever alone</vt:lpstr>
      <vt:lpstr>Connect to your GitHub Repository</vt:lpstr>
      <vt:lpstr>Your work in one place // stick to one</vt:lpstr>
      <vt:lpstr>No installation, just code now // wag paligoy-ligoy</vt:lpstr>
      <vt:lpstr>Integrated source code editor // wala kang hahanapin pang iba</vt:lpstr>
      <vt:lpstr>Built-in source code management // wala kang hahanapin pang iba part 2</vt:lpstr>
      <vt:lpstr>Work items to track and plan project activities // Alam mo ginagawa niya. #dontParanoid</vt:lpstr>
      <vt:lpstr>Dashboard charts for project status // Report to komander and make her happy</vt:lpstr>
      <vt:lpstr>Development Support // Many fish in the sea</vt:lpstr>
      <vt:lpstr>PowerPoint Presentation</vt:lpstr>
      <vt:lpstr>Why?</vt:lpstr>
      <vt:lpstr>It is fun!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2016-10-06T02:05:53Z</dcterms:created>
  <dcterms:modified xsi:type="dcterms:W3CDTF">2016-10-06T04:46:18Z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