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10" autoAdjust="0"/>
  </p:normalViewPr>
  <p:slideViewPr>
    <p:cSldViewPr snapToGrid="0"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4799-8B68-4B52-BD2F-675D71DA10F5}" type="datetimeFigureOut">
              <a:rPr lang="ru-RU" smtClean="0"/>
              <a:pPr/>
              <a:t>10.02.2014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8C4F-EC15-4B44-9434-533D34BC7DE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584591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4799-8B68-4B52-BD2F-675D71DA10F5}" type="datetimeFigureOut">
              <a:rPr lang="ru-RU" smtClean="0"/>
              <a:pPr/>
              <a:t>10.02.2014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8C4F-EC15-4B44-9434-533D34BC7DE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43971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4799-8B68-4B52-BD2F-675D71DA10F5}" type="datetimeFigureOut">
              <a:rPr lang="ru-RU" smtClean="0"/>
              <a:pPr/>
              <a:t>10.02.2014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8C4F-EC15-4B44-9434-533D34BC7DE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76764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4799-8B68-4B52-BD2F-675D71DA10F5}" type="datetimeFigureOut">
              <a:rPr lang="ru-RU" smtClean="0"/>
              <a:pPr/>
              <a:t>10.02.2014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8C4F-EC15-4B44-9434-533D34BC7DE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633754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4799-8B68-4B52-BD2F-675D71DA10F5}" type="datetimeFigureOut">
              <a:rPr lang="ru-RU" smtClean="0"/>
              <a:pPr/>
              <a:t>10.02.2014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8C4F-EC15-4B44-9434-533D34BC7DE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442368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4799-8B68-4B52-BD2F-675D71DA10F5}" type="datetimeFigureOut">
              <a:rPr lang="ru-RU" smtClean="0"/>
              <a:pPr/>
              <a:t>10.02.2014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8C4F-EC15-4B44-9434-533D34BC7DE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38223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4799-8B68-4B52-BD2F-675D71DA10F5}" type="datetimeFigureOut">
              <a:rPr lang="ru-RU" smtClean="0"/>
              <a:pPr/>
              <a:t>10.02.2014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8C4F-EC15-4B44-9434-533D34BC7DE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94551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4799-8B68-4B52-BD2F-675D71DA10F5}" type="datetimeFigureOut">
              <a:rPr lang="ru-RU" smtClean="0"/>
              <a:pPr/>
              <a:t>10.02.2014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8C4F-EC15-4B44-9434-533D34BC7DE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02665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4799-8B68-4B52-BD2F-675D71DA10F5}" type="datetimeFigureOut">
              <a:rPr lang="ru-RU" smtClean="0"/>
              <a:pPr/>
              <a:t>10.02.2014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8C4F-EC15-4B44-9434-533D34BC7DE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05772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4799-8B68-4B52-BD2F-675D71DA10F5}" type="datetimeFigureOut">
              <a:rPr lang="ru-RU" smtClean="0"/>
              <a:pPr/>
              <a:t>10.02.2014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8C4F-EC15-4B44-9434-533D34BC7DE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0969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4799-8B68-4B52-BD2F-675D71DA10F5}" type="datetimeFigureOut">
              <a:rPr lang="ru-RU" smtClean="0"/>
              <a:pPr/>
              <a:t>10.02.2014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8C4F-EC15-4B44-9434-533D34BC7DE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458121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E4799-8B68-4B52-BD2F-675D71DA10F5}" type="datetimeFigureOut">
              <a:rPr lang="ru-RU" smtClean="0"/>
              <a:pPr/>
              <a:t>10.02.2014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98C4F-EC15-4B44-9434-533D34BC7DE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295072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6571" y="1208314"/>
            <a:ext cx="8534399" cy="2416630"/>
          </a:xfrm>
        </p:spPr>
        <p:txBody>
          <a:bodyPr>
            <a:noAutofit/>
          </a:bodyPr>
          <a:lstStyle/>
          <a:p>
            <a:r>
              <a:rPr lang="ru-RU" sz="4000" dirty="0" smtClean="0"/>
              <a:t>«</a:t>
            </a:r>
            <a:r>
              <a:rPr lang="ru-RU" sz="4000" dirty="0"/>
              <a:t>Разработка автоматизированного устройства диагностики и тестирования компьютерных блоков питания</a:t>
            </a:r>
            <a:r>
              <a:rPr lang="ru-RU" sz="4000" dirty="0" smtClean="0"/>
              <a:t>»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6571" y="4410585"/>
            <a:ext cx="8534399" cy="1826930"/>
          </a:xfrm>
        </p:spPr>
        <p:txBody>
          <a:bodyPr>
            <a:noAutofit/>
          </a:bodyPr>
          <a:lstStyle/>
          <a:p>
            <a:pPr algn="r"/>
            <a:r>
              <a:rPr lang="ru-RU" sz="2000" dirty="0"/>
              <a:t>Автор:</a:t>
            </a:r>
            <a:br>
              <a:rPr lang="ru-RU" sz="2000" dirty="0"/>
            </a:br>
            <a:r>
              <a:rPr lang="ru-RU" sz="2000" dirty="0" smtClean="0"/>
              <a:t>Казиахмедов Эдгар </a:t>
            </a:r>
            <a:r>
              <a:rPr lang="ru-RU" sz="2000" dirty="0" err="1" smtClean="0"/>
              <a:t>Арсенович</a:t>
            </a:r>
            <a:endParaRPr lang="ru-RU" sz="2000" dirty="0"/>
          </a:p>
          <a:p>
            <a:pPr algn="r"/>
            <a:endParaRPr lang="ru-RU" sz="2000" dirty="0"/>
          </a:p>
          <a:p>
            <a:pPr algn="r"/>
            <a:r>
              <a:rPr lang="ru-RU" sz="2000" dirty="0"/>
              <a:t>Научный руководитель:</a:t>
            </a:r>
            <a:br>
              <a:rPr lang="ru-RU" sz="2000" dirty="0"/>
            </a:br>
            <a:r>
              <a:rPr lang="ru-RU" sz="2000" dirty="0"/>
              <a:t>Овчинников Владимир Викторович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8152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Управляющее устройство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4796287" y="1801933"/>
            <a:ext cx="4347713" cy="1501984"/>
          </a:xfrm>
        </p:spPr>
        <p:txBody>
          <a:bodyPr anchor="t"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 </a:t>
            </a:r>
            <a:r>
              <a:rPr lang="ru-RU" b="0" dirty="0" smtClean="0"/>
              <a:t>Микроконтроллер </a:t>
            </a:r>
            <a:r>
              <a:rPr lang="en-US" b="0" dirty="0" smtClean="0"/>
              <a:t>STM32F100RC</a:t>
            </a:r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 </a:t>
            </a:r>
            <a:r>
              <a:rPr lang="ru-RU" b="0" dirty="0" smtClean="0"/>
              <a:t>Преобразователь </a:t>
            </a:r>
            <a:r>
              <a:rPr lang="en-US" b="0" dirty="0" smtClean="0"/>
              <a:t>USB-&gt;USART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84" y="1709387"/>
            <a:ext cx="4140169" cy="2328355"/>
          </a:xfrm>
        </p:spPr>
      </p:pic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>
          <a:xfrm>
            <a:off x="367701" y="4441616"/>
            <a:ext cx="4307816" cy="2036821"/>
          </a:xfrm>
        </p:spPr>
        <p:txBody>
          <a:bodyPr anchor="t"/>
          <a:lstStyle/>
          <a:p>
            <a:pPr>
              <a:buFont typeface="Arial" pitchFamily="34" charset="0"/>
              <a:buChar char="•"/>
            </a:pPr>
            <a:r>
              <a:rPr lang="en-US" b="0" dirty="0" smtClean="0"/>
              <a:t> </a:t>
            </a:r>
            <a:r>
              <a:rPr lang="ru-RU" b="0" dirty="0" err="1" smtClean="0"/>
              <a:t>Пьезоизлучатель</a:t>
            </a:r>
            <a:endParaRPr lang="ru-RU" b="0" dirty="0" smtClean="0"/>
          </a:p>
          <a:p>
            <a:pPr>
              <a:buFont typeface="Arial" pitchFamily="34" charset="0"/>
              <a:buChar char="•"/>
            </a:pPr>
            <a:r>
              <a:rPr lang="ru-RU" b="0" dirty="0" smtClean="0"/>
              <a:t> ШИМ фильтр</a:t>
            </a:r>
          </a:p>
          <a:p>
            <a:pPr>
              <a:buFont typeface="Arial" pitchFamily="34" charset="0"/>
              <a:buChar char="•"/>
            </a:pPr>
            <a:r>
              <a:rPr lang="ru-RU" b="0" dirty="0" smtClean="0"/>
              <a:t> Разъемы для подключения внешних модулей</a:t>
            </a:r>
            <a:endParaRPr lang="ru-RU" b="0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133" y="3658313"/>
            <a:ext cx="3886200" cy="2913611"/>
          </a:xfrm>
        </p:spPr>
      </p:pic>
    </p:spTree>
    <p:extLst>
      <p:ext uri="{BB962C8B-B14F-4D97-AF65-F5344CB8AC3E}">
        <p14:creationId xmlns="" xmlns:p14="http://schemas.microsoft.com/office/powerpoint/2010/main" val="230082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Преимущества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898" y="3836313"/>
            <a:ext cx="2357453" cy="2357453"/>
          </a:xfrm>
        </p:spPr>
      </p:pic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98740" y="1584085"/>
            <a:ext cx="7694761" cy="4687319"/>
          </a:xfrm>
        </p:spPr>
        <p:txBody>
          <a:bodyPr>
            <a:normAutofit/>
          </a:bodyPr>
          <a:lstStyle/>
          <a:p>
            <a:r>
              <a:rPr lang="ru-RU" dirty="0" smtClean="0"/>
              <a:t>Отсутствии необходимости вмешательства пользователя в процесс тестирования</a:t>
            </a:r>
          </a:p>
          <a:p>
            <a:r>
              <a:rPr lang="ru-RU" dirty="0" smtClean="0"/>
              <a:t> Эффективная методика диагностики</a:t>
            </a:r>
          </a:p>
          <a:p>
            <a:r>
              <a:rPr lang="ru-RU" dirty="0" smtClean="0"/>
              <a:t> Автономное питание</a:t>
            </a:r>
          </a:p>
          <a:p>
            <a:r>
              <a:rPr lang="ru-RU" dirty="0" smtClean="0"/>
              <a:t> Быстрое получение результата</a:t>
            </a:r>
          </a:p>
          <a:p>
            <a:pPr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04110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11583"/>
          </a:xfrm>
        </p:spPr>
        <p:txBody>
          <a:bodyPr/>
          <a:lstStyle/>
          <a:p>
            <a:pPr algn="ctr"/>
            <a:r>
              <a:rPr lang="ru-RU" dirty="0" smtClean="0"/>
              <a:t>Итог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973" y="1544922"/>
            <a:ext cx="6498107" cy="4873580"/>
          </a:xfrm>
        </p:spPr>
      </p:pic>
    </p:spTree>
    <p:extLst>
      <p:ext uri="{BB962C8B-B14F-4D97-AF65-F5344CB8AC3E}">
        <p14:creationId xmlns="" xmlns:p14="http://schemas.microsoft.com/office/powerpoint/2010/main" val="304009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Доработка и модернизация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8109908" cy="3376103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 Реализация возможности загрузки микропрограммы через </a:t>
            </a:r>
            <a:r>
              <a:rPr lang="en-US" dirty="0" smtClean="0"/>
              <a:t>USB</a:t>
            </a:r>
            <a:endParaRPr lang="ru-RU" dirty="0" smtClean="0"/>
          </a:p>
          <a:p>
            <a:r>
              <a:rPr lang="ru-RU" dirty="0" smtClean="0"/>
              <a:t> Автоматическое отключение питания при разрядке аккумулятора</a:t>
            </a:r>
          </a:p>
          <a:p>
            <a:r>
              <a:rPr lang="ru-RU" dirty="0" smtClean="0"/>
              <a:t> Исправление </a:t>
            </a:r>
            <a:r>
              <a:rPr lang="ru-RU" dirty="0" smtClean="0"/>
              <a:t>ошибки в схемотехническом решении в цепи управления </a:t>
            </a:r>
            <a:r>
              <a:rPr lang="en-US" dirty="0" smtClean="0"/>
              <a:t>PowerON</a:t>
            </a:r>
            <a:endParaRPr lang="ru-RU" dirty="0" smtClean="0"/>
          </a:p>
          <a:p>
            <a:r>
              <a:rPr lang="ru-RU" dirty="0" smtClean="0"/>
              <a:t> Улучшение параметров</a:t>
            </a:r>
            <a:br>
              <a:rPr lang="ru-RU" dirty="0" smtClean="0"/>
            </a:br>
            <a:r>
              <a:rPr lang="ru-RU" dirty="0" smtClean="0"/>
              <a:t> электронных нагрузок</a:t>
            </a:r>
            <a:endParaRPr lang="ru-RU" dirty="0"/>
          </a:p>
        </p:txBody>
      </p:sp>
      <p:pic>
        <p:nvPicPr>
          <p:cNvPr id="5" name="Содержимое 4" descr="web_programming_languages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735203" y="4287331"/>
            <a:ext cx="3056189" cy="2222683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Не включается компьютер?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971" y="1782634"/>
            <a:ext cx="6662058" cy="4437320"/>
          </a:xfrm>
        </p:spPr>
      </p:pic>
    </p:spTree>
    <p:extLst>
      <p:ext uri="{BB962C8B-B14F-4D97-AF65-F5344CB8AC3E}">
        <p14:creationId xmlns="" xmlns:p14="http://schemas.microsoft.com/office/powerpoint/2010/main" val="256464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Выбросить нельзя, ремонтировать!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344" y="1743302"/>
            <a:ext cx="6021312" cy="4515984"/>
          </a:xfrm>
        </p:spPr>
      </p:pic>
    </p:spTree>
    <p:extLst>
      <p:ext uri="{BB962C8B-B14F-4D97-AF65-F5344CB8AC3E}">
        <p14:creationId xmlns="" xmlns:p14="http://schemas.microsoft.com/office/powerpoint/2010/main" val="118729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Автоматизация ремонта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95" y="4417672"/>
            <a:ext cx="2737606" cy="2053205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467" y="1984603"/>
            <a:ext cx="5528883" cy="311276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7771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496004"/>
          </a:xfrm>
        </p:spPr>
        <p:txBody>
          <a:bodyPr/>
          <a:lstStyle/>
          <a:p>
            <a:r>
              <a:rPr lang="ru-RU" dirty="0"/>
              <a:t>разработка комплексного устройства, которое сможет в автоматическом режиме провести полную доступную диагностику компьютерного блока питания, выявить его возможные </a:t>
            </a:r>
            <a:r>
              <a:rPr lang="ru-RU" dirty="0" smtClean="0"/>
              <a:t>неполадки, </a:t>
            </a:r>
            <a:r>
              <a:rPr lang="ru-RU" dirty="0"/>
              <a:t>а также выполнить тестирование нагрузочной </a:t>
            </a:r>
            <a:r>
              <a:rPr lang="ru-RU" dirty="0" smtClean="0"/>
              <a:t>способности</a:t>
            </a:r>
            <a:r>
              <a:rPr lang="ru-RU" dirty="0"/>
              <a:t>. </a:t>
            </a:r>
            <a:endParaRPr lang="ru-RU" dirty="0" smtClean="0"/>
          </a:p>
        </p:txBody>
      </p:sp>
      <p:pic>
        <p:nvPicPr>
          <p:cNvPr id="1026" name="Picture 2" descr="http://phonetictelemarketing.files.wordpress.com/2010/12/smart_solution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257" y="4173536"/>
            <a:ext cx="2158093" cy="215809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4154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Виды неисправностей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31" y="1673436"/>
            <a:ext cx="4253705" cy="4253705"/>
          </a:xfrm>
        </p:spPr>
      </p:pic>
      <p:sp>
        <p:nvSpPr>
          <p:cNvPr id="9" name="Объект 8"/>
          <p:cNvSpPr>
            <a:spLocks noGrp="1"/>
          </p:cNvSpPr>
          <p:nvPr>
            <p:ph sz="half" idx="2"/>
          </p:nvPr>
        </p:nvSpPr>
        <p:spPr>
          <a:xfrm>
            <a:off x="4870689" y="1739361"/>
            <a:ext cx="3886200" cy="4351338"/>
          </a:xfrm>
        </p:spPr>
        <p:txBody>
          <a:bodyPr/>
          <a:lstStyle/>
          <a:p>
            <a:r>
              <a:rPr lang="ru-RU" dirty="0"/>
              <a:t>П</a:t>
            </a:r>
            <a:r>
              <a:rPr lang="ru-RU" dirty="0" smtClean="0"/>
              <a:t>робой диода</a:t>
            </a:r>
          </a:p>
          <a:p>
            <a:r>
              <a:rPr lang="ru-RU" dirty="0" smtClean="0"/>
              <a:t>Высыхание электролитов</a:t>
            </a:r>
          </a:p>
          <a:p>
            <a:r>
              <a:rPr lang="ru-RU" dirty="0" smtClean="0"/>
              <a:t>Отклонение напряжений</a:t>
            </a:r>
          </a:p>
          <a:p>
            <a:r>
              <a:rPr lang="ru-RU" dirty="0" smtClean="0"/>
              <a:t>Неисправность дежурного питания</a:t>
            </a:r>
          </a:p>
          <a:p>
            <a:r>
              <a:rPr lang="ru-RU" dirty="0" smtClean="0"/>
              <a:t>Неисправность в управляющих цепях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04876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89221"/>
          </a:xfrm>
        </p:spPr>
        <p:txBody>
          <a:bodyPr/>
          <a:lstStyle/>
          <a:p>
            <a:pPr algn="ctr"/>
            <a:r>
              <a:rPr lang="ru-RU" dirty="0" smtClean="0"/>
              <a:t>Функциональная схема</a:t>
            </a:r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02" y="1471159"/>
            <a:ext cx="7918196" cy="5060270"/>
          </a:xfrm>
        </p:spPr>
      </p:pic>
    </p:spTree>
    <p:extLst>
      <p:ext uri="{BB962C8B-B14F-4D97-AF65-F5344CB8AC3E}">
        <p14:creationId xmlns="" xmlns:p14="http://schemas.microsoft.com/office/powerpoint/2010/main" val="237865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Электронная нагрузка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4692771" y="1870944"/>
            <a:ext cx="4451229" cy="1950558"/>
          </a:xfrm>
        </p:spPr>
        <p:txBody>
          <a:bodyPr anchor="t"/>
          <a:lstStyle/>
          <a:p>
            <a:r>
              <a:rPr lang="ru-RU" b="0" dirty="0" smtClean="0"/>
              <a:t>Нагрузка на канал 12 В:</a:t>
            </a:r>
          </a:p>
          <a:p>
            <a:pPr>
              <a:buFont typeface="Arial" pitchFamily="34" charset="0"/>
              <a:buChar char="•"/>
            </a:pPr>
            <a:r>
              <a:rPr lang="ru-RU" b="0" dirty="0" smtClean="0"/>
              <a:t> 2 полевых транзистора </a:t>
            </a:r>
            <a:r>
              <a:rPr lang="en-US" b="0" dirty="0" smtClean="0"/>
              <a:t>IRFP064N</a:t>
            </a:r>
            <a:endParaRPr lang="ru-RU" b="0" dirty="0" smtClean="0"/>
          </a:p>
          <a:p>
            <a:pPr>
              <a:buFont typeface="Arial" pitchFamily="34" charset="0"/>
              <a:buChar char="•"/>
            </a:pPr>
            <a:r>
              <a:rPr lang="ru-RU" b="0" dirty="0" smtClean="0"/>
              <a:t> Рассеиваемая мощность 170 Вт</a:t>
            </a:r>
            <a:endParaRPr lang="en-US" b="0" dirty="0" smtClean="0"/>
          </a:p>
          <a:p>
            <a:pPr>
              <a:buFont typeface="Arial" pitchFamily="34" charset="0"/>
              <a:buChar char="•"/>
            </a:pPr>
            <a:endParaRPr lang="en-US" b="0" dirty="0" smtClean="0"/>
          </a:p>
          <a:p>
            <a:pPr>
              <a:buFont typeface="Arial" pitchFamily="34" charset="0"/>
              <a:buChar char="•"/>
            </a:pPr>
            <a:endParaRPr lang="ru-RU" b="0" dirty="0" smtClean="0"/>
          </a:p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48" y="1827434"/>
            <a:ext cx="3868737" cy="2900518"/>
          </a:xfrm>
        </p:spPr>
      </p:pic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>
          <a:xfrm>
            <a:off x="431320" y="4917055"/>
            <a:ext cx="4666890" cy="1699405"/>
          </a:xfrm>
        </p:spPr>
        <p:txBody>
          <a:bodyPr anchor="t"/>
          <a:lstStyle/>
          <a:p>
            <a:r>
              <a:rPr lang="ru-RU" b="0" dirty="0" smtClean="0"/>
              <a:t>Нагрузка на каналы 3,3 В и 5 В:</a:t>
            </a:r>
          </a:p>
          <a:p>
            <a:pPr>
              <a:buFont typeface="Arial" pitchFamily="34" charset="0"/>
              <a:buChar char="•"/>
            </a:pPr>
            <a:r>
              <a:rPr lang="ru-RU" b="0" dirty="0" smtClean="0"/>
              <a:t> Полевые транзисторы </a:t>
            </a:r>
            <a:r>
              <a:rPr lang="en-US" b="0" dirty="0" smtClean="0"/>
              <a:t>IRFZ24N </a:t>
            </a:r>
            <a:r>
              <a:rPr lang="ru-RU" b="0" dirty="0" smtClean="0"/>
              <a:t>и </a:t>
            </a:r>
            <a:r>
              <a:rPr lang="en-US" b="0" dirty="0" smtClean="0"/>
              <a:t>IRFZ46N</a:t>
            </a:r>
          </a:p>
          <a:p>
            <a:pPr>
              <a:buFont typeface="Arial" pitchFamily="34" charset="0"/>
              <a:buChar char="•"/>
            </a:pPr>
            <a:r>
              <a:rPr lang="ru-RU" b="0" dirty="0" smtClean="0"/>
              <a:t> Рассеиваемая мощность 107 Вт</a:t>
            </a:r>
          </a:p>
          <a:p>
            <a:pPr algn="ctr"/>
            <a:endParaRPr lang="ru-RU" b="0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857" y="4156607"/>
            <a:ext cx="3129742" cy="2348345"/>
          </a:xfrm>
        </p:spPr>
      </p:pic>
    </p:spTree>
    <p:extLst>
      <p:ext uri="{BB962C8B-B14F-4D97-AF65-F5344CB8AC3E}">
        <p14:creationId xmlns="" xmlns:p14="http://schemas.microsoft.com/office/powerpoint/2010/main" val="280781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Обратная связь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2624931"/>
            <a:ext cx="3733800" cy="2752725"/>
          </a:xfrm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2543969"/>
            <a:ext cx="3886200" cy="2914650"/>
          </a:xfrm>
        </p:spPr>
      </p:pic>
    </p:spTree>
    <p:extLst>
      <p:ext uri="{BB962C8B-B14F-4D97-AF65-F5344CB8AC3E}">
        <p14:creationId xmlns="" xmlns:p14="http://schemas.microsoft.com/office/powerpoint/2010/main" val="221372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442</TotalTime>
  <Words>182</Words>
  <Application>Microsoft Office PowerPoint</Application>
  <PresentationFormat>Экран (4:3)</PresentationFormat>
  <Paragraphs>42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Office Theme</vt:lpstr>
      <vt:lpstr>«Разработка автоматизированного устройства диагностики и тестирования компьютерных блоков питания»</vt:lpstr>
      <vt:lpstr>Не включается компьютер?</vt:lpstr>
      <vt:lpstr>Выбросить нельзя, ремонтировать!</vt:lpstr>
      <vt:lpstr>Автоматизация ремонта</vt:lpstr>
      <vt:lpstr>Цель</vt:lpstr>
      <vt:lpstr>Виды неисправностей</vt:lpstr>
      <vt:lpstr>Функциональная схема</vt:lpstr>
      <vt:lpstr>Электронная нагрузка</vt:lpstr>
      <vt:lpstr>Обратная связь</vt:lpstr>
      <vt:lpstr>Управляющее устройство</vt:lpstr>
      <vt:lpstr>Преимущества</vt:lpstr>
      <vt:lpstr>Итог</vt:lpstr>
      <vt:lpstr>Доработка и модернизация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«Разработка автоматизированного устройства для тестирования компьютерных блоков питания»</dc:title>
  <dc:creator>Эдгар Казиахмедов</dc:creator>
  <cp:lastModifiedBy>Edgar</cp:lastModifiedBy>
  <cp:revision>35</cp:revision>
  <dcterms:created xsi:type="dcterms:W3CDTF">2014-02-09T10:39:15Z</dcterms:created>
  <dcterms:modified xsi:type="dcterms:W3CDTF">2014-02-09T20:30:20Z</dcterms:modified>
</cp:coreProperties>
</file>