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aleway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cc7651cdb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cc7651cdb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cc7651cdb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cc7651cdb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cc7651cdb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cc7651cdb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cc7651cdb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cc7651cdb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cc7651cdb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cc7651cdb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c7651cdb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c7651cdb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cc7651cdb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cc7651cdb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cc7651cdb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cc7651cdb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cc7651cdb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cc7651cdb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 Gesture Recognition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11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16: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2440007226 - Eduardo Brilliandy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2440016672 - Javier Islamey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745550" y="1386450"/>
            <a:ext cx="8520600" cy="11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 YOU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 gesture recognition provides convenience and accessibility for users by adding a new method of interaction with technology. It can also be useful for recognizing sign languages.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do this task, a Convolutional Neural Network model is used to classify the several different hand gestures.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831500" y="1741600"/>
            <a:ext cx="76887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dataset used is obtained from Kaggle and it consists of 5243 images of 10 different hand gestures (classes). Each gesture has around 500 images.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850" y="2406700"/>
            <a:ext cx="544830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238" y="2371725"/>
            <a:ext cx="4581525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950" y="494375"/>
            <a:ext cx="3808550" cy="464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790725" y="1853850"/>
            <a:ext cx="40497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CNN model performed well when evaluated using the testing data. The model achieved a high accuracy of </a:t>
            </a:r>
            <a:r>
              <a:rPr lang="en" b="1"/>
              <a:t>0.982</a:t>
            </a:r>
            <a:r>
              <a:rPr lang="en"/>
              <a:t> and a loss of </a:t>
            </a:r>
            <a:r>
              <a:rPr lang="en" b="1"/>
              <a:t>0.073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800" y="1779924"/>
            <a:ext cx="3528825" cy="2507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1625" y="1779913"/>
            <a:ext cx="3502978" cy="250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729450" y="2158350"/>
            <a:ext cx="347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binary thresholding does not work well when given a bad contrast image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450" y="1438263"/>
            <a:ext cx="4448175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 l="12802" r="10398" b="10249"/>
          <a:stretch/>
        </p:blipFill>
        <p:spPr>
          <a:xfrm>
            <a:off x="3200400" y="1499675"/>
            <a:ext cx="2743200" cy="34194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0" name="Google Shape;140;p21"/>
          <p:cNvPicPr preferRelativeResize="0"/>
          <p:nvPr/>
        </p:nvPicPr>
        <p:blipFill rotWithShape="1">
          <a:blip r:embed="rId4">
            <a:alphaModFix/>
          </a:blip>
          <a:srcRect l="12264" r="9866" b="8999"/>
          <a:stretch/>
        </p:blipFill>
        <p:spPr>
          <a:xfrm>
            <a:off x="6238100" y="1499675"/>
            <a:ext cx="2724150" cy="1685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conclusion, using CNN model to classify different hand gestures performs decently well. However, the model struggles to differentiate between similar hand gestures.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improve, a better method to separate foreground and background could be used. Additionally, a deep neural network model such as ResNet or AlexNet could be tested.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On-screen Show (16:9)</PresentationFormat>
  <Paragraphs>20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Raleway</vt:lpstr>
      <vt:lpstr>Lato</vt:lpstr>
      <vt:lpstr>Streamline</vt:lpstr>
      <vt:lpstr>Hand Gesture Recognition</vt:lpstr>
      <vt:lpstr>Introduction</vt:lpstr>
      <vt:lpstr>Dataset</vt:lpstr>
      <vt:lpstr>Method</vt:lpstr>
      <vt:lpstr>Results</vt:lpstr>
      <vt:lpstr>Results</vt:lpstr>
      <vt:lpstr>Implementation</vt:lpstr>
      <vt:lpstr>Implementation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Gesture Recognition</dc:title>
  <cp:lastModifiedBy>EDUARDO BRILLIANDY</cp:lastModifiedBy>
  <cp:revision>1</cp:revision>
  <dcterms:modified xsi:type="dcterms:W3CDTF">2023-01-19T05:04:18Z</dcterms:modified>
</cp:coreProperties>
</file>