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2"/>
  </p:normalViewPr>
  <p:slideViewPr>
    <p:cSldViewPr snapToGrid="0" snapToObjects="1">
      <p:cViewPr>
        <p:scale>
          <a:sx n="125" d="100"/>
          <a:sy n="125" d="100"/>
        </p:scale>
        <p:origin x="166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9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0A77-5850-FC49-B3B1-1ACFDF6A4FC0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CB21-65D7-D947-9950-9AE58094B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065" y="284205"/>
            <a:ext cx="52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“Dis Elvis, allume la lumière de la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colo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salle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”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03851" y="790834"/>
            <a:ext cx="0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038" y="1348029"/>
            <a:ext cx="328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Vector = (2, 3, 1, 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 )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009" y="790834"/>
            <a:ext cx="161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Sentence2Vec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35431" y="1910200"/>
            <a:ext cx="0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038" y="2450067"/>
            <a:ext cx="340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score_lux = 0.85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score_ratp = 0.75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score_music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= 0.3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565" y="3613660"/>
            <a:ext cx="340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latin typeface="Menlo" charset="0"/>
              <a:ea typeface="Menlo" charset="0"/>
              <a:cs typeface="Menlo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score_lux = 0.85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Menlo" charset="0"/>
                <a:ea typeface="Menlo" charset="0"/>
                <a:cs typeface="Menlo" charset="0"/>
              </a:rPr>
              <a:t>s</a:t>
            </a: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core_ratp = 0.75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6382" y="1947846"/>
            <a:ext cx="3448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Score</a:t>
            </a: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(Vector) for every intent</a:t>
            </a:r>
            <a:endParaRPr lang="fr-FR" sz="14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6871" y="3437772"/>
            <a:ext cx="168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Filter &gt; 0.7</a:t>
            </a:r>
            <a:endParaRPr lang="en-US" sz="1400" dirty="0">
              <a:solidFill>
                <a:schemeClr val="accent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35431" y="3412489"/>
            <a:ext cx="0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351" y="4438996"/>
            <a:ext cx="53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NER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35431" y="4444193"/>
            <a:ext cx="0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565" y="4664179"/>
            <a:ext cx="340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latin typeface="Menlo" charset="0"/>
              <a:ea typeface="Menlo" charset="0"/>
              <a:cs typeface="Menlo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Menlo" charset="0"/>
                <a:ea typeface="Menlo" charset="0"/>
                <a:cs typeface="Menlo" charset="0"/>
              </a:rPr>
              <a:t>score_lux = 0.75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25849" y="5338273"/>
            <a:ext cx="0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9565" y="5822121"/>
            <a:ext cx="214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LUMIERE ALLUMEE !!</a:t>
            </a:r>
            <a:endParaRPr lang="fr-FR" sz="1400" dirty="0" smtClean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2000" y="284204"/>
            <a:ext cx="60655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Menlo" charset="0"/>
                <a:ea typeface="Menlo" charset="0"/>
                <a:cs typeface="Menlo" charset="0"/>
              </a:rPr>
              <a:t>FONCTIONNEMENT</a:t>
            </a:r>
          </a:p>
          <a:p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La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requ</a:t>
            </a:r>
            <a:r>
              <a:rPr lang="fr-FR" sz="1200" dirty="0" err="1" smtClean="0">
                <a:latin typeface="Menlo" charset="0"/>
                <a:ea typeface="Menlo" charset="0"/>
                <a:cs typeface="Menlo" charset="0"/>
              </a:rPr>
              <a:t>ête</a:t>
            </a: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 est transformée en vecteur avec un Sentence2Vec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Puis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on fait un score qui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dépend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de la position relative de la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requ</a:t>
            </a:r>
            <a:r>
              <a:rPr lang="fr-FR" sz="1200" dirty="0" err="1" smtClean="0">
                <a:latin typeface="Menlo" charset="0"/>
                <a:ea typeface="Menlo" charset="0"/>
                <a:cs typeface="Menlo" charset="0"/>
              </a:rPr>
              <a:t>ête</a:t>
            </a: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 et des différents keywords.</a:t>
            </a: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Ensuite on filtre pour voir si une requête sort du lot. </a:t>
            </a: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Si ce n’est pas le cas on utilise un </a:t>
            </a:r>
            <a:r>
              <a:rPr lang="fr-FR" sz="1200" dirty="0" err="1" smtClean="0">
                <a:latin typeface="Menlo" charset="0"/>
                <a:ea typeface="Menlo" charset="0"/>
                <a:cs typeface="Menlo" charset="0"/>
              </a:rPr>
              <a:t>Named</a:t>
            </a: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fr-FR" sz="1200" dirty="0" err="1" smtClean="0">
                <a:latin typeface="Menlo" charset="0"/>
                <a:ea typeface="Menlo" charset="0"/>
                <a:cs typeface="Menlo" charset="0"/>
              </a:rPr>
              <a:t>Entity</a:t>
            </a: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 Recognizer afin de filtrer en fonction de la présence ou non de ce qu’on cherche. </a:t>
            </a: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En gros l’idée c’est de dire que si tu demandes un itinéraire il faut qu’il y ait une destination.</a:t>
            </a: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Et enfin on a trouvé notre intent.</a:t>
            </a:r>
          </a:p>
          <a:p>
            <a:endParaRPr lang="fr-FR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fr-FR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fr-FR" sz="1200" dirty="0" smtClean="0">
                <a:solidFill>
                  <a:schemeClr val="accent5"/>
                </a:solidFill>
                <a:latin typeface="Menlo" charset="0"/>
                <a:ea typeface="Menlo" charset="0"/>
                <a:cs typeface="Menlo" charset="0"/>
              </a:rPr>
              <a:t>QUALITE</a:t>
            </a:r>
          </a:p>
          <a:p>
            <a:endParaRPr lang="fr-F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Elle dépend de :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Word2Vec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Sentence2Vec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Keywords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NER</a:t>
            </a:r>
          </a:p>
          <a:p>
            <a:pPr marL="171450" indent="-171450">
              <a:buFontTx/>
              <a:buChar char="-"/>
            </a:pPr>
            <a:endParaRPr lang="fr-FR" sz="1200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162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Menlo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2017-04-11T14:31:25Z</dcterms:created>
  <dcterms:modified xsi:type="dcterms:W3CDTF">2017-04-11T15:34:26Z</dcterms:modified>
</cp:coreProperties>
</file>