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57" r:id="rId3"/>
    <p:sldId id="258" r:id="rId4"/>
    <p:sldId id="264" r:id="rId5"/>
    <p:sldId id="260" r:id="rId6"/>
    <p:sldId id="261" r:id="rId7"/>
    <p:sldId id="259" r:id="rId8"/>
    <p:sldId id="262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9CD15E-4CC6-4651-947D-37BA6D630E45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F6CBBA2-3013-4228-B5FF-FFC783D6CE73}">
      <dgm:prSet/>
      <dgm:spPr/>
      <dgm:t>
        <a:bodyPr/>
        <a:lstStyle/>
        <a:p>
          <a:r>
            <a:rPr lang="ru-RU"/>
            <a:t>Большой интерес публики к слэшерам</a:t>
          </a:r>
          <a:endParaRPr lang="en-US"/>
        </a:p>
      </dgm:t>
    </dgm:pt>
    <dgm:pt modelId="{3417904B-6796-4B3B-9ABD-CC7077AC8986}" type="parTrans" cxnId="{A540BCC6-6B3A-43BD-B817-AF3272EECA46}">
      <dgm:prSet/>
      <dgm:spPr/>
      <dgm:t>
        <a:bodyPr/>
        <a:lstStyle/>
        <a:p>
          <a:endParaRPr lang="en-US"/>
        </a:p>
      </dgm:t>
    </dgm:pt>
    <dgm:pt modelId="{C0818525-38B0-4F08-91E5-A8EC25E3C549}" type="sibTrans" cxnId="{A540BCC6-6B3A-43BD-B817-AF3272EECA46}">
      <dgm:prSet/>
      <dgm:spPr/>
      <dgm:t>
        <a:bodyPr/>
        <a:lstStyle/>
        <a:p>
          <a:endParaRPr lang="en-US"/>
        </a:p>
      </dgm:t>
    </dgm:pt>
    <dgm:pt modelId="{E7DF29F9-5778-4E99-96EA-7CAE274379D7}">
      <dgm:prSet/>
      <dgm:spPr/>
      <dgm:t>
        <a:bodyPr/>
        <a:lstStyle/>
        <a:p>
          <a:r>
            <a:rPr lang="ru-RU"/>
            <a:t>Применение нового  количественного подхода к анализу порядка смертей стереотипных персонажей</a:t>
          </a:r>
          <a:endParaRPr lang="en-US"/>
        </a:p>
      </dgm:t>
    </dgm:pt>
    <dgm:pt modelId="{F76E2937-F0B5-4B67-8864-9E7719CF1271}" type="parTrans" cxnId="{6B613C70-DB46-4BCE-8B72-C756AC073B34}">
      <dgm:prSet/>
      <dgm:spPr/>
      <dgm:t>
        <a:bodyPr/>
        <a:lstStyle/>
        <a:p>
          <a:endParaRPr lang="en-US"/>
        </a:p>
      </dgm:t>
    </dgm:pt>
    <dgm:pt modelId="{7ED241FD-2DC0-43A9-B287-F0E7803C42F0}" type="sibTrans" cxnId="{6B613C70-DB46-4BCE-8B72-C756AC073B34}">
      <dgm:prSet/>
      <dgm:spPr/>
      <dgm:t>
        <a:bodyPr/>
        <a:lstStyle/>
        <a:p>
          <a:endParaRPr lang="en-US"/>
        </a:p>
      </dgm:t>
    </dgm:pt>
    <dgm:pt modelId="{DBCB7A51-B929-4B64-9EA4-8B1DB3A9F3B6}">
      <dgm:prSet/>
      <dgm:spPr/>
      <dgm:t>
        <a:bodyPr/>
        <a:lstStyle/>
        <a:p>
          <a:r>
            <a:rPr lang="ru-RU"/>
            <a:t>Выявить связи между очередностью смертей в слэшерах и ролевым стереотип-тегом персонажа</a:t>
          </a:r>
          <a:endParaRPr lang="en-US"/>
        </a:p>
      </dgm:t>
    </dgm:pt>
    <dgm:pt modelId="{F2EE23C0-A9FC-4616-98A1-BE2ACCCC68B8}" type="parTrans" cxnId="{8B149DD3-1BE0-4CCF-8E02-6BA96B1313F0}">
      <dgm:prSet/>
      <dgm:spPr/>
      <dgm:t>
        <a:bodyPr/>
        <a:lstStyle/>
        <a:p>
          <a:endParaRPr lang="en-US"/>
        </a:p>
      </dgm:t>
    </dgm:pt>
    <dgm:pt modelId="{7B90BA18-794A-41CF-BF2E-8734E482CAEF}" type="sibTrans" cxnId="{8B149DD3-1BE0-4CCF-8E02-6BA96B1313F0}">
      <dgm:prSet/>
      <dgm:spPr/>
      <dgm:t>
        <a:bodyPr/>
        <a:lstStyle/>
        <a:p>
          <a:endParaRPr lang="en-US"/>
        </a:p>
      </dgm:t>
    </dgm:pt>
    <dgm:pt modelId="{9AF56782-49C9-423B-9BDE-0E92D190BCCE}" type="pres">
      <dgm:prSet presAssocID="{E99CD15E-4CC6-4651-947D-37BA6D630E45}" presName="outerComposite" presStyleCnt="0">
        <dgm:presLayoutVars>
          <dgm:chMax val="5"/>
          <dgm:dir/>
          <dgm:resizeHandles val="exact"/>
        </dgm:presLayoutVars>
      </dgm:prSet>
      <dgm:spPr/>
    </dgm:pt>
    <dgm:pt modelId="{24457779-FAE0-43FF-91E5-63C5C577A3D7}" type="pres">
      <dgm:prSet presAssocID="{E99CD15E-4CC6-4651-947D-37BA6D630E45}" presName="dummyMaxCanvas" presStyleCnt="0">
        <dgm:presLayoutVars/>
      </dgm:prSet>
      <dgm:spPr/>
    </dgm:pt>
    <dgm:pt modelId="{FEB291C5-379F-4CFD-9BF8-41264F02A223}" type="pres">
      <dgm:prSet presAssocID="{E99CD15E-4CC6-4651-947D-37BA6D630E45}" presName="ThreeNodes_1" presStyleLbl="node1" presStyleIdx="0" presStyleCnt="3">
        <dgm:presLayoutVars>
          <dgm:bulletEnabled val="1"/>
        </dgm:presLayoutVars>
      </dgm:prSet>
      <dgm:spPr/>
    </dgm:pt>
    <dgm:pt modelId="{65A43462-688D-4B0D-90B4-F6AF1132816F}" type="pres">
      <dgm:prSet presAssocID="{E99CD15E-4CC6-4651-947D-37BA6D630E45}" presName="ThreeNodes_2" presStyleLbl="node1" presStyleIdx="1" presStyleCnt="3">
        <dgm:presLayoutVars>
          <dgm:bulletEnabled val="1"/>
        </dgm:presLayoutVars>
      </dgm:prSet>
      <dgm:spPr/>
    </dgm:pt>
    <dgm:pt modelId="{59FA8D7C-89A1-49A9-977B-748A72CCD3E2}" type="pres">
      <dgm:prSet presAssocID="{E99CD15E-4CC6-4651-947D-37BA6D630E45}" presName="ThreeNodes_3" presStyleLbl="node1" presStyleIdx="2" presStyleCnt="3">
        <dgm:presLayoutVars>
          <dgm:bulletEnabled val="1"/>
        </dgm:presLayoutVars>
      </dgm:prSet>
      <dgm:spPr/>
    </dgm:pt>
    <dgm:pt modelId="{A50C4CDD-7378-4394-8923-0A627118B3AA}" type="pres">
      <dgm:prSet presAssocID="{E99CD15E-4CC6-4651-947D-37BA6D630E45}" presName="ThreeConn_1-2" presStyleLbl="fgAccFollowNode1" presStyleIdx="0" presStyleCnt="2">
        <dgm:presLayoutVars>
          <dgm:bulletEnabled val="1"/>
        </dgm:presLayoutVars>
      </dgm:prSet>
      <dgm:spPr/>
    </dgm:pt>
    <dgm:pt modelId="{9500A538-D926-4EC9-B8A6-E7BAFADE1468}" type="pres">
      <dgm:prSet presAssocID="{E99CD15E-4CC6-4651-947D-37BA6D630E45}" presName="ThreeConn_2-3" presStyleLbl="fgAccFollowNode1" presStyleIdx="1" presStyleCnt="2">
        <dgm:presLayoutVars>
          <dgm:bulletEnabled val="1"/>
        </dgm:presLayoutVars>
      </dgm:prSet>
      <dgm:spPr/>
    </dgm:pt>
    <dgm:pt modelId="{CB08144D-903B-4274-8922-29C9439B6AB8}" type="pres">
      <dgm:prSet presAssocID="{E99CD15E-4CC6-4651-947D-37BA6D630E45}" presName="ThreeNodes_1_text" presStyleLbl="node1" presStyleIdx="2" presStyleCnt="3">
        <dgm:presLayoutVars>
          <dgm:bulletEnabled val="1"/>
        </dgm:presLayoutVars>
      </dgm:prSet>
      <dgm:spPr/>
    </dgm:pt>
    <dgm:pt modelId="{862D8495-75C8-4BE8-B028-DCB6F17DAA11}" type="pres">
      <dgm:prSet presAssocID="{E99CD15E-4CC6-4651-947D-37BA6D630E45}" presName="ThreeNodes_2_text" presStyleLbl="node1" presStyleIdx="2" presStyleCnt="3">
        <dgm:presLayoutVars>
          <dgm:bulletEnabled val="1"/>
        </dgm:presLayoutVars>
      </dgm:prSet>
      <dgm:spPr/>
    </dgm:pt>
    <dgm:pt modelId="{1A04D90C-4E02-4AF3-8C8F-E92BB380F74A}" type="pres">
      <dgm:prSet presAssocID="{E99CD15E-4CC6-4651-947D-37BA6D630E4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33167801-C1FF-4327-BB4F-B822F979B635}" type="presOf" srcId="{7ED241FD-2DC0-43A9-B287-F0E7803C42F0}" destId="{9500A538-D926-4EC9-B8A6-E7BAFADE1468}" srcOrd="0" destOrd="0" presId="urn:microsoft.com/office/officeart/2005/8/layout/vProcess5"/>
    <dgm:cxn modelId="{AC35861B-901A-4E99-BAC9-A23FF49FB264}" type="presOf" srcId="{E7DF29F9-5778-4E99-96EA-7CAE274379D7}" destId="{862D8495-75C8-4BE8-B028-DCB6F17DAA11}" srcOrd="1" destOrd="0" presId="urn:microsoft.com/office/officeart/2005/8/layout/vProcess5"/>
    <dgm:cxn modelId="{A7E06228-5A96-4B68-88AE-B3AA36C34A6E}" type="presOf" srcId="{DBCB7A51-B929-4B64-9EA4-8B1DB3A9F3B6}" destId="{59FA8D7C-89A1-49A9-977B-748A72CCD3E2}" srcOrd="0" destOrd="0" presId="urn:microsoft.com/office/officeart/2005/8/layout/vProcess5"/>
    <dgm:cxn modelId="{3B25BC34-BAA4-47B1-B669-524DD2173A9A}" type="presOf" srcId="{DBCB7A51-B929-4B64-9EA4-8B1DB3A9F3B6}" destId="{1A04D90C-4E02-4AF3-8C8F-E92BB380F74A}" srcOrd="1" destOrd="0" presId="urn:microsoft.com/office/officeart/2005/8/layout/vProcess5"/>
    <dgm:cxn modelId="{07DD403D-7AB3-4728-8824-1C8859815B20}" type="presOf" srcId="{8F6CBBA2-3013-4228-B5FF-FFC783D6CE73}" destId="{FEB291C5-379F-4CFD-9BF8-41264F02A223}" srcOrd="0" destOrd="0" presId="urn:microsoft.com/office/officeart/2005/8/layout/vProcess5"/>
    <dgm:cxn modelId="{6B613C70-DB46-4BCE-8B72-C756AC073B34}" srcId="{E99CD15E-4CC6-4651-947D-37BA6D630E45}" destId="{E7DF29F9-5778-4E99-96EA-7CAE274379D7}" srcOrd="1" destOrd="0" parTransId="{F76E2937-F0B5-4B67-8864-9E7719CF1271}" sibTransId="{7ED241FD-2DC0-43A9-B287-F0E7803C42F0}"/>
    <dgm:cxn modelId="{3182E452-2255-4BDA-AEFB-329CA67B819A}" type="presOf" srcId="{E99CD15E-4CC6-4651-947D-37BA6D630E45}" destId="{9AF56782-49C9-423B-9BDE-0E92D190BCCE}" srcOrd="0" destOrd="0" presId="urn:microsoft.com/office/officeart/2005/8/layout/vProcess5"/>
    <dgm:cxn modelId="{D1C43479-3B10-47C2-9C1B-0AD4DFB1C290}" type="presOf" srcId="{E7DF29F9-5778-4E99-96EA-7CAE274379D7}" destId="{65A43462-688D-4B0D-90B4-F6AF1132816F}" srcOrd="0" destOrd="0" presId="urn:microsoft.com/office/officeart/2005/8/layout/vProcess5"/>
    <dgm:cxn modelId="{A540BCC6-6B3A-43BD-B817-AF3272EECA46}" srcId="{E99CD15E-4CC6-4651-947D-37BA6D630E45}" destId="{8F6CBBA2-3013-4228-B5FF-FFC783D6CE73}" srcOrd="0" destOrd="0" parTransId="{3417904B-6796-4B3B-9ABD-CC7077AC8986}" sibTransId="{C0818525-38B0-4F08-91E5-A8EC25E3C549}"/>
    <dgm:cxn modelId="{8B149DD3-1BE0-4CCF-8E02-6BA96B1313F0}" srcId="{E99CD15E-4CC6-4651-947D-37BA6D630E45}" destId="{DBCB7A51-B929-4B64-9EA4-8B1DB3A9F3B6}" srcOrd="2" destOrd="0" parTransId="{F2EE23C0-A9FC-4616-98A1-BE2ACCCC68B8}" sibTransId="{7B90BA18-794A-41CF-BF2E-8734E482CAEF}"/>
    <dgm:cxn modelId="{B5A57AE6-B278-4C76-BCC5-27DEAC2EA0CC}" type="presOf" srcId="{C0818525-38B0-4F08-91E5-A8EC25E3C549}" destId="{A50C4CDD-7378-4394-8923-0A627118B3AA}" srcOrd="0" destOrd="0" presId="urn:microsoft.com/office/officeart/2005/8/layout/vProcess5"/>
    <dgm:cxn modelId="{B4B1ADED-5716-4EF7-9369-67AAC1FC4344}" type="presOf" srcId="{8F6CBBA2-3013-4228-B5FF-FFC783D6CE73}" destId="{CB08144D-903B-4274-8922-29C9439B6AB8}" srcOrd="1" destOrd="0" presId="urn:microsoft.com/office/officeart/2005/8/layout/vProcess5"/>
    <dgm:cxn modelId="{3692A44F-274E-4763-99CC-EB9262A109D4}" type="presParOf" srcId="{9AF56782-49C9-423B-9BDE-0E92D190BCCE}" destId="{24457779-FAE0-43FF-91E5-63C5C577A3D7}" srcOrd="0" destOrd="0" presId="urn:microsoft.com/office/officeart/2005/8/layout/vProcess5"/>
    <dgm:cxn modelId="{BF76A663-D726-4CFB-97F6-15EE9F7E6AD7}" type="presParOf" srcId="{9AF56782-49C9-423B-9BDE-0E92D190BCCE}" destId="{FEB291C5-379F-4CFD-9BF8-41264F02A223}" srcOrd="1" destOrd="0" presId="urn:microsoft.com/office/officeart/2005/8/layout/vProcess5"/>
    <dgm:cxn modelId="{4AA3064F-8CFC-4BE5-8356-C0B2890FAB35}" type="presParOf" srcId="{9AF56782-49C9-423B-9BDE-0E92D190BCCE}" destId="{65A43462-688D-4B0D-90B4-F6AF1132816F}" srcOrd="2" destOrd="0" presId="urn:microsoft.com/office/officeart/2005/8/layout/vProcess5"/>
    <dgm:cxn modelId="{60BD2046-E3E4-4E66-8B97-D294882A666A}" type="presParOf" srcId="{9AF56782-49C9-423B-9BDE-0E92D190BCCE}" destId="{59FA8D7C-89A1-49A9-977B-748A72CCD3E2}" srcOrd="3" destOrd="0" presId="urn:microsoft.com/office/officeart/2005/8/layout/vProcess5"/>
    <dgm:cxn modelId="{766C5A8C-E80D-4CA2-A10D-97EF244591C3}" type="presParOf" srcId="{9AF56782-49C9-423B-9BDE-0E92D190BCCE}" destId="{A50C4CDD-7378-4394-8923-0A627118B3AA}" srcOrd="4" destOrd="0" presId="urn:microsoft.com/office/officeart/2005/8/layout/vProcess5"/>
    <dgm:cxn modelId="{8F76C03A-8A3F-43A2-9C61-31563D059D34}" type="presParOf" srcId="{9AF56782-49C9-423B-9BDE-0E92D190BCCE}" destId="{9500A538-D926-4EC9-B8A6-E7BAFADE1468}" srcOrd="5" destOrd="0" presId="urn:microsoft.com/office/officeart/2005/8/layout/vProcess5"/>
    <dgm:cxn modelId="{72593E99-880B-4786-AA15-2326D280ACCD}" type="presParOf" srcId="{9AF56782-49C9-423B-9BDE-0E92D190BCCE}" destId="{CB08144D-903B-4274-8922-29C9439B6AB8}" srcOrd="6" destOrd="0" presId="urn:microsoft.com/office/officeart/2005/8/layout/vProcess5"/>
    <dgm:cxn modelId="{52A69ECB-AFDE-4C84-BE57-19317915F711}" type="presParOf" srcId="{9AF56782-49C9-423B-9BDE-0E92D190BCCE}" destId="{862D8495-75C8-4BE8-B028-DCB6F17DAA11}" srcOrd="7" destOrd="0" presId="urn:microsoft.com/office/officeart/2005/8/layout/vProcess5"/>
    <dgm:cxn modelId="{1AB8BBF4-9835-4776-9643-6344EEDB251C}" type="presParOf" srcId="{9AF56782-49C9-423B-9BDE-0E92D190BCCE}" destId="{1A04D90C-4E02-4AF3-8C8F-E92BB380F74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D52CA3-9DD8-4788-BD0E-E39F428FAD7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3EE994-E314-44E6-8906-B279DC47D41D}">
      <dgm:prSet/>
      <dgm:spPr>
        <a:solidFill>
          <a:schemeClr val="tx1"/>
        </a:solidFill>
      </dgm:spPr>
      <dgm:t>
        <a:bodyPr/>
        <a:lstStyle/>
        <a:p>
          <a:r>
            <a:rPr lang="ru-RU" dirty="0"/>
            <a:t>Действия прошлого события:</a:t>
          </a:r>
          <a:endParaRPr lang="en-US" dirty="0"/>
        </a:p>
      </dgm:t>
    </dgm:pt>
    <dgm:pt modelId="{F342F2B2-350A-492A-B4AA-451B9B248435}" type="parTrans" cxnId="{C193D5FD-F4A2-4322-B51A-C5CBC9F0BD48}">
      <dgm:prSet/>
      <dgm:spPr/>
      <dgm:t>
        <a:bodyPr/>
        <a:lstStyle/>
        <a:p>
          <a:endParaRPr lang="en-US"/>
        </a:p>
      </dgm:t>
    </dgm:pt>
    <dgm:pt modelId="{A4DE2F23-CCE9-4CF8-92A3-DF1C51EAB13A}" type="sibTrans" cxnId="{C193D5FD-F4A2-4322-B51A-C5CBC9F0BD48}">
      <dgm:prSet/>
      <dgm:spPr/>
      <dgm:t>
        <a:bodyPr/>
        <a:lstStyle/>
        <a:p>
          <a:endParaRPr lang="en-US"/>
        </a:p>
      </dgm:t>
    </dgm:pt>
    <dgm:pt modelId="{15A7351A-EE5A-4170-A54F-45D1A22DD9BB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ru-RU" b="1" i="0" dirty="0">
              <a:solidFill>
                <a:schemeClr val="tx1"/>
              </a:solidFill>
            </a:rPr>
            <a:t>Молодые люди виновны в противоправном действии.</a:t>
          </a:r>
          <a:endParaRPr lang="en-US" b="1" dirty="0">
            <a:solidFill>
              <a:schemeClr val="tx1"/>
            </a:solidFill>
          </a:endParaRPr>
        </a:p>
      </dgm:t>
    </dgm:pt>
    <dgm:pt modelId="{3DF0E773-B76E-496E-862E-E42FB0BB57F7}" type="parTrans" cxnId="{7F6417CF-9D57-4A31-8040-ACC2662D3CEE}">
      <dgm:prSet/>
      <dgm:spPr/>
      <dgm:t>
        <a:bodyPr/>
        <a:lstStyle/>
        <a:p>
          <a:endParaRPr lang="en-US"/>
        </a:p>
      </dgm:t>
    </dgm:pt>
    <dgm:pt modelId="{F18BA074-07FF-4F4C-A1E2-B1C99ED7272F}" type="sibTrans" cxnId="{7F6417CF-9D57-4A31-8040-ACC2662D3CEE}">
      <dgm:prSet/>
      <dgm:spPr/>
      <dgm:t>
        <a:bodyPr/>
        <a:lstStyle/>
        <a:p>
          <a:endParaRPr lang="en-US"/>
        </a:p>
      </dgm:t>
    </dgm:pt>
    <dgm:pt modelId="{5067E019-4EF0-45BA-9406-19EFC2785836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ru-RU" b="1" i="0" dirty="0">
              <a:solidFill>
                <a:schemeClr val="tx1"/>
              </a:solidFill>
            </a:rPr>
            <a:t>Убийца переживает психологическую травму, смерть или чувствует вину.</a:t>
          </a:r>
          <a:endParaRPr lang="en-US" b="1" dirty="0">
            <a:solidFill>
              <a:schemeClr val="tx1"/>
            </a:solidFill>
          </a:endParaRPr>
        </a:p>
      </dgm:t>
    </dgm:pt>
    <dgm:pt modelId="{F6553BFD-1394-4492-A5B7-CBF8AEBE9542}" type="parTrans" cxnId="{58D387D6-7F94-4898-B342-1477367154A5}">
      <dgm:prSet/>
      <dgm:spPr/>
      <dgm:t>
        <a:bodyPr/>
        <a:lstStyle/>
        <a:p>
          <a:endParaRPr lang="en-US"/>
        </a:p>
      </dgm:t>
    </dgm:pt>
    <dgm:pt modelId="{0804F3DA-A02A-4B0D-8262-6812357C5BD0}" type="sibTrans" cxnId="{58D387D6-7F94-4898-B342-1477367154A5}">
      <dgm:prSet/>
      <dgm:spPr/>
      <dgm:t>
        <a:bodyPr/>
        <a:lstStyle/>
        <a:p>
          <a:endParaRPr lang="en-US"/>
        </a:p>
      </dgm:t>
    </dgm:pt>
    <dgm:pt modelId="{1130110D-C3CF-4CDE-83DE-18AAF93B21BE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ru-RU" b="1" i="0" dirty="0">
              <a:solidFill>
                <a:schemeClr val="tx1"/>
              </a:solidFill>
            </a:rPr>
            <a:t>Убийца переживает потерю.</a:t>
          </a:r>
          <a:endParaRPr lang="en-US" b="1" dirty="0">
            <a:solidFill>
              <a:schemeClr val="tx1"/>
            </a:solidFill>
          </a:endParaRPr>
        </a:p>
      </dgm:t>
    </dgm:pt>
    <dgm:pt modelId="{A69FEBD0-724C-4406-9705-E34878A70625}" type="parTrans" cxnId="{EFC50052-DD94-493F-9599-5574BB6663B4}">
      <dgm:prSet/>
      <dgm:spPr/>
      <dgm:t>
        <a:bodyPr/>
        <a:lstStyle/>
        <a:p>
          <a:endParaRPr lang="en-US"/>
        </a:p>
      </dgm:t>
    </dgm:pt>
    <dgm:pt modelId="{D4D9EF12-332D-489A-A088-1C0454285100}" type="sibTrans" cxnId="{EFC50052-DD94-493F-9599-5574BB6663B4}">
      <dgm:prSet/>
      <dgm:spPr/>
      <dgm:t>
        <a:bodyPr/>
        <a:lstStyle/>
        <a:p>
          <a:endParaRPr lang="en-US"/>
        </a:p>
      </dgm:t>
    </dgm:pt>
    <dgm:pt modelId="{B25DE515-9417-44AD-879E-8A97F143B5EC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ru-RU" b="1" i="0" dirty="0">
              <a:solidFill>
                <a:schemeClr val="tx1"/>
              </a:solidFill>
            </a:rPr>
            <a:t>Убийца принимается убивать виновных.</a:t>
          </a:r>
          <a:endParaRPr lang="en-US" b="1" dirty="0">
            <a:solidFill>
              <a:schemeClr val="tx1"/>
            </a:solidFill>
          </a:endParaRPr>
        </a:p>
      </dgm:t>
    </dgm:pt>
    <dgm:pt modelId="{67C2127A-0871-487F-A1F1-5FC16E3CEB95}" type="parTrans" cxnId="{14EB2C8E-9B8C-483D-B81C-17BD53515A4F}">
      <dgm:prSet/>
      <dgm:spPr/>
      <dgm:t>
        <a:bodyPr/>
        <a:lstStyle/>
        <a:p>
          <a:endParaRPr lang="en-US"/>
        </a:p>
      </dgm:t>
    </dgm:pt>
    <dgm:pt modelId="{9B422176-B61B-4BB7-8323-3F2C4FF9DF52}" type="sibTrans" cxnId="{14EB2C8E-9B8C-483D-B81C-17BD53515A4F}">
      <dgm:prSet/>
      <dgm:spPr/>
      <dgm:t>
        <a:bodyPr/>
        <a:lstStyle/>
        <a:p>
          <a:endParaRPr lang="en-US"/>
        </a:p>
      </dgm:t>
    </dgm:pt>
    <dgm:pt modelId="{CA716FA2-E203-42A0-95E3-8FCF7AC5BC66}">
      <dgm:prSet/>
      <dgm:spPr/>
      <dgm:t>
        <a:bodyPr/>
        <a:lstStyle/>
        <a:p>
          <a:r>
            <a:rPr lang="ru-RU" b="0" i="0" dirty="0"/>
            <a:t>Событие, напоминающее о прошлом.</a:t>
          </a:r>
          <a:endParaRPr lang="en-US" dirty="0"/>
        </a:p>
      </dgm:t>
    </dgm:pt>
    <dgm:pt modelId="{549861AF-F1DF-4B49-8107-14B6D3E7816E}" type="parTrans" cxnId="{FD2A296C-FB99-47D1-B35D-2044D35D89FD}">
      <dgm:prSet/>
      <dgm:spPr/>
      <dgm:t>
        <a:bodyPr/>
        <a:lstStyle/>
        <a:p>
          <a:endParaRPr lang="en-US"/>
        </a:p>
      </dgm:t>
    </dgm:pt>
    <dgm:pt modelId="{E9E28544-2B07-4FDC-92AA-214F53E9C02B}" type="sibTrans" cxnId="{FD2A296C-FB99-47D1-B35D-2044D35D89FD}">
      <dgm:prSet/>
      <dgm:spPr/>
      <dgm:t>
        <a:bodyPr/>
        <a:lstStyle/>
        <a:p>
          <a:endParaRPr lang="en-US"/>
        </a:p>
      </dgm:t>
    </dgm:pt>
    <dgm:pt modelId="{99C67AEC-349C-4DB2-A071-C1E645DE2BB2}">
      <dgm:prSet/>
      <dgm:spPr/>
      <dgm:t>
        <a:bodyPr/>
        <a:lstStyle/>
        <a:p>
          <a:r>
            <a:rPr lang="ru-RU" b="0" i="0" dirty="0"/>
            <a:t>Разрушительный импульс убийцы вновь активизируется.</a:t>
          </a:r>
          <a:endParaRPr lang="en-US" dirty="0"/>
        </a:p>
      </dgm:t>
    </dgm:pt>
    <dgm:pt modelId="{095C055A-6B81-48A9-9C8A-5C6EE5EF4EAD}" type="parTrans" cxnId="{4B3F700D-4EC4-4DBA-BB9C-C3B7B30A0908}">
      <dgm:prSet/>
      <dgm:spPr/>
      <dgm:t>
        <a:bodyPr/>
        <a:lstStyle/>
        <a:p>
          <a:endParaRPr lang="en-US"/>
        </a:p>
      </dgm:t>
    </dgm:pt>
    <dgm:pt modelId="{F209780F-DABC-4BA6-85AC-46230ED5FC5C}" type="sibTrans" cxnId="{4B3F700D-4EC4-4DBA-BB9C-C3B7B30A0908}">
      <dgm:prSet/>
      <dgm:spPr/>
      <dgm:t>
        <a:bodyPr/>
        <a:lstStyle/>
        <a:p>
          <a:endParaRPr lang="en-US"/>
        </a:p>
      </dgm:t>
    </dgm:pt>
    <dgm:pt modelId="{ED16B960-3306-46B3-AFAD-8EC2C8F0F0F3}">
      <dgm:prSet/>
      <dgm:spPr/>
      <dgm:t>
        <a:bodyPr/>
        <a:lstStyle/>
        <a:p>
          <a:r>
            <a:rPr lang="ru-RU" b="0" i="0" dirty="0"/>
            <a:t>Проходимец предупреждает молодежь / молодую общину.</a:t>
          </a:r>
          <a:endParaRPr lang="en-US" dirty="0"/>
        </a:p>
      </dgm:t>
    </dgm:pt>
    <dgm:pt modelId="{77778491-4A63-4130-8DED-5440B57554C0}" type="parTrans" cxnId="{D99D408A-0B07-401F-B4C7-94589BC7BDA1}">
      <dgm:prSet/>
      <dgm:spPr/>
      <dgm:t>
        <a:bodyPr/>
        <a:lstStyle/>
        <a:p>
          <a:endParaRPr lang="en-US"/>
        </a:p>
      </dgm:t>
    </dgm:pt>
    <dgm:pt modelId="{E9E6B219-DA8E-42D2-B1FB-A2E145C820B6}" type="sibTrans" cxnId="{D99D408A-0B07-401F-B4C7-94589BC7BDA1}">
      <dgm:prSet/>
      <dgm:spPr/>
      <dgm:t>
        <a:bodyPr/>
        <a:lstStyle/>
        <a:p>
          <a:endParaRPr lang="en-US"/>
        </a:p>
      </dgm:t>
    </dgm:pt>
    <dgm:pt modelId="{FF6F9274-E9D9-4B7A-A134-6610B94F9A97}">
      <dgm:prSet/>
      <dgm:spPr/>
      <dgm:t>
        <a:bodyPr/>
        <a:lstStyle/>
        <a:p>
          <a:r>
            <a:rPr lang="ru-RU" b="0" i="0" dirty="0"/>
            <a:t>Группа молодых лиц не прислушивается.</a:t>
          </a:r>
          <a:endParaRPr lang="en-US" dirty="0"/>
        </a:p>
      </dgm:t>
    </dgm:pt>
    <dgm:pt modelId="{1E241CA9-42D7-429F-B1CE-B1253E0C2950}" type="parTrans" cxnId="{207B0455-5545-490A-AB6F-0BE73A6032EF}">
      <dgm:prSet/>
      <dgm:spPr/>
      <dgm:t>
        <a:bodyPr/>
        <a:lstStyle/>
        <a:p>
          <a:endParaRPr lang="en-US"/>
        </a:p>
      </dgm:t>
    </dgm:pt>
    <dgm:pt modelId="{0721479D-FADD-48EC-86BD-5F45D29FD283}" type="sibTrans" cxnId="{207B0455-5545-490A-AB6F-0BE73A6032EF}">
      <dgm:prSet/>
      <dgm:spPr/>
      <dgm:t>
        <a:bodyPr/>
        <a:lstStyle/>
        <a:p>
          <a:endParaRPr lang="en-US"/>
        </a:p>
      </dgm:t>
    </dgm:pt>
    <dgm:pt modelId="{E1135439-AABC-457C-8F74-43FE90240334}">
      <dgm:prSet/>
      <dgm:spPr/>
      <dgm:t>
        <a:bodyPr/>
        <a:lstStyle/>
        <a:p>
          <a:r>
            <a:rPr lang="ru-RU" b="0" i="0" dirty="0"/>
            <a:t>Убийца их преследует.</a:t>
          </a:r>
          <a:endParaRPr lang="en-US" dirty="0"/>
        </a:p>
      </dgm:t>
    </dgm:pt>
    <dgm:pt modelId="{8FADB27C-10C9-4DF8-A177-E6A755E8F324}" type="parTrans" cxnId="{D11D073E-8007-44CE-A307-56BC5AF53166}">
      <dgm:prSet/>
      <dgm:spPr/>
      <dgm:t>
        <a:bodyPr/>
        <a:lstStyle/>
        <a:p>
          <a:endParaRPr lang="en-US"/>
        </a:p>
      </dgm:t>
    </dgm:pt>
    <dgm:pt modelId="{8A32094A-A9D9-4BA3-8842-F34FC174313C}" type="sibTrans" cxnId="{D11D073E-8007-44CE-A307-56BC5AF53166}">
      <dgm:prSet/>
      <dgm:spPr/>
      <dgm:t>
        <a:bodyPr/>
        <a:lstStyle/>
        <a:p>
          <a:endParaRPr lang="en-US"/>
        </a:p>
      </dgm:t>
    </dgm:pt>
    <dgm:pt modelId="{D0B97AED-33F0-4068-B6DB-C9569D22817C}">
      <dgm:prSet/>
      <dgm:spPr/>
      <dgm:t>
        <a:bodyPr/>
        <a:lstStyle/>
        <a:p>
          <a:r>
            <a:rPr lang="ru-RU" b="0" i="0" dirty="0"/>
            <a:t>Убийца их убивает по одному.</a:t>
          </a:r>
          <a:endParaRPr lang="en-US" dirty="0"/>
        </a:p>
      </dgm:t>
    </dgm:pt>
    <dgm:pt modelId="{71AA6404-5726-4096-8634-CC6B8AB4470B}" type="parTrans" cxnId="{819321DF-58C2-4165-9356-B1B25F0232A4}">
      <dgm:prSet/>
      <dgm:spPr/>
      <dgm:t>
        <a:bodyPr/>
        <a:lstStyle/>
        <a:p>
          <a:endParaRPr lang="en-US"/>
        </a:p>
      </dgm:t>
    </dgm:pt>
    <dgm:pt modelId="{7BE16801-3692-4555-82F6-B97E9BC0106C}" type="sibTrans" cxnId="{819321DF-58C2-4165-9356-B1B25F0232A4}">
      <dgm:prSet/>
      <dgm:spPr/>
      <dgm:t>
        <a:bodyPr/>
        <a:lstStyle/>
        <a:p>
          <a:endParaRPr lang="en-US"/>
        </a:p>
      </dgm:t>
    </dgm:pt>
    <dgm:pt modelId="{692B7785-BDEF-4A88-9E90-385CA39DDD7E}">
      <dgm:prSet/>
      <dgm:spPr/>
      <dgm:t>
        <a:bodyPr/>
        <a:lstStyle/>
        <a:p>
          <a:r>
            <a:rPr lang="ru-RU" b="0" i="0" dirty="0"/>
            <a:t>Героиня видит убийства.</a:t>
          </a:r>
          <a:endParaRPr lang="en-US" dirty="0"/>
        </a:p>
      </dgm:t>
    </dgm:pt>
    <dgm:pt modelId="{77DBB417-1FF7-4611-8324-AF4E9D301939}" type="parTrans" cxnId="{771ADCFD-EB21-4350-987F-733B831E9CE2}">
      <dgm:prSet/>
      <dgm:spPr/>
      <dgm:t>
        <a:bodyPr/>
        <a:lstStyle/>
        <a:p>
          <a:endParaRPr lang="en-US"/>
        </a:p>
      </dgm:t>
    </dgm:pt>
    <dgm:pt modelId="{C4ABCC27-B99E-4BAE-9D42-DA5D3DEB5C98}" type="sibTrans" cxnId="{771ADCFD-EB21-4350-987F-733B831E9CE2}">
      <dgm:prSet/>
      <dgm:spPr/>
      <dgm:t>
        <a:bodyPr/>
        <a:lstStyle/>
        <a:p>
          <a:endParaRPr lang="en-US"/>
        </a:p>
      </dgm:t>
    </dgm:pt>
    <dgm:pt modelId="{6E9C44B5-9A7C-486B-BFE6-C3D250F8FC5B}">
      <dgm:prSet/>
      <dgm:spPr/>
      <dgm:t>
        <a:bodyPr/>
        <a:lstStyle/>
        <a:p>
          <a:r>
            <a:rPr lang="ru-RU" b="0" i="0" dirty="0"/>
            <a:t>Героиня видит убийцу.</a:t>
          </a:r>
          <a:endParaRPr lang="en-US" dirty="0"/>
        </a:p>
      </dgm:t>
    </dgm:pt>
    <dgm:pt modelId="{94B155E9-00CC-44A7-A865-A766B9411B51}" type="parTrans" cxnId="{03D115D8-B5CA-43D9-990A-38F85D54C674}">
      <dgm:prSet/>
      <dgm:spPr/>
      <dgm:t>
        <a:bodyPr/>
        <a:lstStyle/>
        <a:p>
          <a:endParaRPr lang="en-US"/>
        </a:p>
      </dgm:t>
    </dgm:pt>
    <dgm:pt modelId="{423A5D63-CC25-4B7B-98E3-8DD72A0EB0C8}" type="sibTrans" cxnId="{03D115D8-B5CA-43D9-990A-38F85D54C674}">
      <dgm:prSet/>
      <dgm:spPr/>
      <dgm:t>
        <a:bodyPr/>
        <a:lstStyle/>
        <a:p>
          <a:endParaRPr lang="en-US"/>
        </a:p>
      </dgm:t>
    </dgm:pt>
    <dgm:pt modelId="{F75B4AB3-5BD6-4083-BF74-C6A2D84CA755}">
      <dgm:prSet/>
      <dgm:spPr/>
      <dgm:t>
        <a:bodyPr/>
        <a:lstStyle/>
        <a:p>
          <a:r>
            <a:rPr lang="ru-RU" b="0" i="0" dirty="0"/>
            <a:t>Героиня вступает в схватку с убийцей.</a:t>
          </a:r>
          <a:endParaRPr lang="en-US" dirty="0"/>
        </a:p>
      </dgm:t>
    </dgm:pt>
    <dgm:pt modelId="{8F31B8F7-F76A-4CDD-880E-D9D5C3B4949D}" type="parTrans" cxnId="{ACDF6ABD-6943-4C1E-B762-E23104EC627A}">
      <dgm:prSet/>
      <dgm:spPr/>
      <dgm:t>
        <a:bodyPr/>
        <a:lstStyle/>
        <a:p>
          <a:endParaRPr lang="en-US"/>
        </a:p>
      </dgm:t>
    </dgm:pt>
    <dgm:pt modelId="{1B6E4D26-9586-41A4-9AC9-CDEACABCB447}" type="sibTrans" cxnId="{ACDF6ABD-6943-4C1E-B762-E23104EC627A}">
      <dgm:prSet/>
      <dgm:spPr/>
      <dgm:t>
        <a:bodyPr/>
        <a:lstStyle/>
        <a:p>
          <a:endParaRPr lang="en-US"/>
        </a:p>
      </dgm:t>
    </dgm:pt>
    <dgm:pt modelId="{F06CCDD9-213A-496D-B4BD-ECE9515E2CB2}">
      <dgm:prSet/>
      <dgm:spPr/>
      <dgm:t>
        <a:bodyPr/>
        <a:lstStyle/>
        <a:p>
          <a:r>
            <a:rPr lang="ru-RU" b="0" i="0" dirty="0"/>
            <a:t>Героиня побеждает убийцу.</a:t>
          </a:r>
          <a:endParaRPr lang="en-US" dirty="0"/>
        </a:p>
      </dgm:t>
    </dgm:pt>
    <dgm:pt modelId="{54E5D206-1121-469D-B529-7F27C1BDDDAB}" type="parTrans" cxnId="{E1C04051-2C4B-4186-BCDB-4227967AE409}">
      <dgm:prSet/>
      <dgm:spPr/>
      <dgm:t>
        <a:bodyPr/>
        <a:lstStyle/>
        <a:p>
          <a:endParaRPr lang="en-US"/>
        </a:p>
      </dgm:t>
    </dgm:pt>
    <dgm:pt modelId="{9A45883A-0FF6-4A22-B304-0D5CD74F8A27}" type="sibTrans" cxnId="{E1C04051-2C4B-4186-BCDB-4227967AE409}">
      <dgm:prSet/>
      <dgm:spPr/>
      <dgm:t>
        <a:bodyPr/>
        <a:lstStyle/>
        <a:p>
          <a:endParaRPr lang="en-US"/>
        </a:p>
      </dgm:t>
    </dgm:pt>
    <dgm:pt modelId="{A62D0370-4A02-4370-ABDD-847318110773}">
      <dgm:prSet/>
      <dgm:spPr/>
      <dgm:t>
        <a:bodyPr/>
        <a:lstStyle/>
        <a:p>
          <a:r>
            <a:rPr lang="ru-RU" b="0" i="0" dirty="0"/>
            <a:t>Героиня выживает, но не освобождается.</a:t>
          </a:r>
          <a:endParaRPr lang="en-US" dirty="0"/>
        </a:p>
      </dgm:t>
    </dgm:pt>
    <dgm:pt modelId="{9F8E8594-433D-4EC4-9E6E-B753489AE817}" type="parTrans" cxnId="{BA653E5C-1FE8-4EC5-BA8C-D85E0AF33EF7}">
      <dgm:prSet/>
      <dgm:spPr/>
      <dgm:t>
        <a:bodyPr/>
        <a:lstStyle/>
        <a:p>
          <a:endParaRPr lang="en-US"/>
        </a:p>
      </dgm:t>
    </dgm:pt>
    <dgm:pt modelId="{68C14C44-7111-41BD-AE89-89DD551EB26E}" type="sibTrans" cxnId="{BA653E5C-1FE8-4EC5-BA8C-D85E0AF33EF7}">
      <dgm:prSet/>
      <dgm:spPr/>
      <dgm:t>
        <a:bodyPr/>
        <a:lstStyle/>
        <a:p>
          <a:endParaRPr lang="en-US"/>
        </a:p>
      </dgm:t>
    </dgm:pt>
    <dgm:pt modelId="{AB9EA531-85DA-4A81-ADBB-B467AC8003F5}">
      <dgm:prSet/>
      <dgm:spPr>
        <a:solidFill>
          <a:schemeClr val="tx1"/>
        </a:solidFill>
      </dgm:spPr>
      <dgm:t>
        <a:bodyPr/>
        <a:lstStyle/>
        <a:p>
          <a:r>
            <a:rPr lang="ru-RU" dirty="0"/>
            <a:t>Действия настоящего события:</a:t>
          </a:r>
          <a:endParaRPr lang="en-US" dirty="0"/>
        </a:p>
      </dgm:t>
    </dgm:pt>
    <dgm:pt modelId="{3D3E84C9-3C8A-4482-BFBE-BBC0B3881550}" type="sibTrans" cxnId="{477A87DA-63EB-4678-93D7-613DAC6C6EB1}">
      <dgm:prSet/>
      <dgm:spPr/>
      <dgm:t>
        <a:bodyPr/>
        <a:lstStyle/>
        <a:p>
          <a:endParaRPr lang="en-US"/>
        </a:p>
      </dgm:t>
    </dgm:pt>
    <dgm:pt modelId="{95DF7B4F-085C-4CD1-9DF0-20B1ED957B75}" type="parTrans" cxnId="{477A87DA-63EB-4678-93D7-613DAC6C6EB1}">
      <dgm:prSet/>
      <dgm:spPr/>
      <dgm:t>
        <a:bodyPr/>
        <a:lstStyle/>
        <a:p>
          <a:endParaRPr lang="en-US"/>
        </a:p>
      </dgm:t>
    </dgm:pt>
    <dgm:pt modelId="{06CF559C-D555-4DDE-8BB9-6620E70130DA}" type="pres">
      <dgm:prSet presAssocID="{ABD52CA3-9DD8-4788-BD0E-E39F428FAD70}" presName="diagram" presStyleCnt="0">
        <dgm:presLayoutVars>
          <dgm:dir/>
          <dgm:resizeHandles val="exact"/>
        </dgm:presLayoutVars>
      </dgm:prSet>
      <dgm:spPr/>
    </dgm:pt>
    <dgm:pt modelId="{79D5AC28-7E8A-4A4A-9D14-27C2D70EE396}" type="pres">
      <dgm:prSet presAssocID="{063EE994-E314-44E6-8906-B279DC47D41D}" presName="node" presStyleLbl="node1" presStyleIdx="0" presStyleCnt="17" custLinFactNeighborX="116" custLinFactNeighborY="-1278">
        <dgm:presLayoutVars>
          <dgm:bulletEnabled val="1"/>
        </dgm:presLayoutVars>
      </dgm:prSet>
      <dgm:spPr/>
    </dgm:pt>
    <dgm:pt modelId="{63F37D0F-9897-4C69-AB2D-1245C7DF78F5}" type="pres">
      <dgm:prSet presAssocID="{A4DE2F23-CCE9-4CF8-92A3-DF1C51EAB13A}" presName="sibTrans" presStyleCnt="0"/>
      <dgm:spPr/>
    </dgm:pt>
    <dgm:pt modelId="{8389BDE8-0626-4F11-BB64-E9774C4B932D}" type="pres">
      <dgm:prSet presAssocID="{15A7351A-EE5A-4170-A54F-45D1A22DD9BB}" presName="node" presStyleLbl="node1" presStyleIdx="1" presStyleCnt="17" custLinFactX="-10429" custLinFactY="11123" custLinFactNeighborX="-100000" custLinFactNeighborY="100000">
        <dgm:presLayoutVars>
          <dgm:bulletEnabled val="1"/>
        </dgm:presLayoutVars>
      </dgm:prSet>
      <dgm:spPr/>
    </dgm:pt>
    <dgm:pt modelId="{AE85BD7D-AF97-4F6A-9C91-DD135183633D}" type="pres">
      <dgm:prSet presAssocID="{F18BA074-07FF-4F4C-A1E2-B1C99ED7272F}" presName="sibTrans" presStyleCnt="0"/>
      <dgm:spPr/>
    </dgm:pt>
    <dgm:pt modelId="{7A7596CA-2D65-440C-A9AD-E2E515555083}" type="pres">
      <dgm:prSet presAssocID="{5067E019-4EF0-45BA-9406-19EFC2785836}" presName="node" presStyleLbl="node1" presStyleIdx="2" presStyleCnt="17" custLinFactX="-100000" custLinFactY="100000" custLinFactNeighborX="-120857" custLinFactNeighborY="122299">
        <dgm:presLayoutVars>
          <dgm:bulletEnabled val="1"/>
        </dgm:presLayoutVars>
      </dgm:prSet>
      <dgm:spPr/>
    </dgm:pt>
    <dgm:pt modelId="{C413F848-D46F-4788-952E-F29AC0A1A958}" type="pres">
      <dgm:prSet presAssocID="{0804F3DA-A02A-4B0D-8262-6812357C5BD0}" presName="sibTrans" presStyleCnt="0"/>
      <dgm:spPr/>
    </dgm:pt>
    <dgm:pt modelId="{74643734-069B-4512-A0B3-3E60BA26967D}" type="pres">
      <dgm:prSet presAssocID="{1130110D-C3CF-4CDE-83DE-18AAF93B21BE}" presName="node" presStyleLbl="node1" presStyleIdx="3" presStyleCnt="17" custLinFactX="-130591" custLinFactY="133370" custLinFactNeighborX="-200000" custLinFactNeighborY="200000">
        <dgm:presLayoutVars>
          <dgm:bulletEnabled val="1"/>
        </dgm:presLayoutVars>
      </dgm:prSet>
      <dgm:spPr/>
    </dgm:pt>
    <dgm:pt modelId="{3B2BB297-0769-4F39-8FAA-74D19CE0FC5C}" type="pres">
      <dgm:prSet presAssocID="{D4D9EF12-332D-489A-A088-1C0454285100}" presName="sibTrans" presStyleCnt="0"/>
      <dgm:spPr/>
    </dgm:pt>
    <dgm:pt modelId="{8CC47616-6581-4AAF-A435-4146C36DF4DC}" type="pres">
      <dgm:prSet presAssocID="{B25DE515-9417-44AD-879E-8A97F143B5EC}" presName="node" presStyleLbl="node1" presStyleIdx="4" presStyleCnt="17" custLinFactY="129913" custLinFactNeighborX="-996" custLinFactNeighborY="200000">
        <dgm:presLayoutVars>
          <dgm:bulletEnabled val="1"/>
        </dgm:presLayoutVars>
      </dgm:prSet>
      <dgm:spPr/>
    </dgm:pt>
    <dgm:pt modelId="{916D3D19-BD9E-4207-A8C2-9165A37C3647}" type="pres">
      <dgm:prSet presAssocID="{9B422176-B61B-4BB7-8323-3F2C4FF9DF52}" presName="sibTrans" presStyleCnt="0"/>
      <dgm:spPr/>
    </dgm:pt>
    <dgm:pt modelId="{7D6881AF-2D06-47CB-BAEA-A49CDF27631D}" type="pres">
      <dgm:prSet presAssocID="{AB9EA531-85DA-4A81-ADBB-B467AC8003F5}" presName="node" presStyleLbl="node1" presStyleIdx="5" presStyleCnt="17" custLinFactX="5000" custLinFactY="-17244" custLinFactNeighborX="100000" custLinFactNeighborY="-100000">
        <dgm:presLayoutVars>
          <dgm:bulletEnabled val="1"/>
        </dgm:presLayoutVars>
      </dgm:prSet>
      <dgm:spPr/>
    </dgm:pt>
    <dgm:pt modelId="{E4A39271-5D51-44F1-8804-D710D562D88C}" type="pres">
      <dgm:prSet presAssocID="{3D3E84C9-3C8A-4482-BFBE-BBC0B3881550}" presName="sibTrans" presStyleCnt="0"/>
      <dgm:spPr/>
    </dgm:pt>
    <dgm:pt modelId="{EA825AA5-903F-436E-A9E2-72C7A9540C4B}" type="pres">
      <dgm:prSet presAssocID="{CA716FA2-E203-42A0-95E3-8FCF7AC5BC66}" presName="node" presStyleLbl="node1" presStyleIdx="6" presStyleCnt="17" custLinFactX="-13345" custLinFactNeighborX="-100000" custLinFactNeighborY="-3920">
        <dgm:presLayoutVars>
          <dgm:bulletEnabled val="1"/>
        </dgm:presLayoutVars>
      </dgm:prSet>
      <dgm:spPr/>
    </dgm:pt>
    <dgm:pt modelId="{6B6F1B4C-DE4A-4E69-8EDD-1A85207F174F}" type="pres">
      <dgm:prSet presAssocID="{E9E28544-2B07-4FDC-92AA-214F53E9C02B}" presName="sibTrans" presStyleCnt="0"/>
      <dgm:spPr/>
    </dgm:pt>
    <dgm:pt modelId="{AD98B63B-4BC2-40A6-A5F0-CDBFFA388D31}" type="pres">
      <dgm:prSet presAssocID="{99C67AEC-349C-4DB2-A071-C1E645DE2BB2}" presName="node" presStyleLbl="node1" presStyleIdx="7" presStyleCnt="17" custLinFactX="-100000" custLinFactY="5632" custLinFactNeighborX="-122246" custLinFactNeighborY="100000">
        <dgm:presLayoutVars>
          <dgm:bulletEnabled val="1"/>
        </dgm:presLayoutVars>
      </dgm:prSet>
      <dgm:spPr/>
    </dgm:pt>
    <dgm:pt modelId="{74657C18-FF30-40B6-9C97-C954D13390FE}" type="pres">
      <dgm:prSet presAssocID="{F209780F-DABC-4BA6-85AC-46230ED5FC5C}" presName="sibTrans" presStyleCnt="0"/>
      <dgm:spPr/>
    </dgm:pt>
    <dgm:pt modelId="{A4C7CB44-9E2D-4EC0-B16E-BECBA32F4E7F}" type="pres">
      <dgm:prSet presAssocID="{ED16B960-3306-46B3-AFAD-8EC2C8F0F0F3}" presName="node" presStyleLbl="node1" presStyleIdx="8" presStyleCnt="17" custLinFactX="8750" custLinFactY="1004" custLinFactNeighborX="100000" custLinFactNeighborY="100000">
        <dgm:presLayoutVars>
          <dgm:bulletEnabled val="1"/>
        </dgm:presLayoutVars>
      </dgm:prSet>
      <dgm:spPr/>
    </dgm:pt>
    <dgm:pt modelId="{28D882F5-8739-45D2-B683-BB280B88D62B}" type="pres">
      <dgm:prSet presAssocID="{E9E6B219-DA8E-42D2-B1FB-A2E145C820B6}" presName="sibTrans" presStyleCnt="0"/>
      <dgm:spPr/>
    </dgm:pt>
    <dgm:pt modelId="{D006F96A-12F9-4A1E-9190-09C2582AEC71}" type="pres">
      <dgm:prSet presAssocID="{FF6F9274-E9D9-4B7A-A134-6610B94F9A97}" presName="node" presStyleLbl="node1" presStyleIdx="9" presStyleCnt="17" custLinFactY="100000" custLinFactNeighborX="-1105" custLinFactNeighborY="113246">
        <dgm:presLayoutVars>
          <dgm:bulletEnabled val="1"/>
        </dgm:presLayoutVars>
      </dgm:prSet>
      <dgm:spPr/>
    </dgm:pt>
    <dgm:pt modelId="{98C54AE6-41AB-41F9-97DE-7FC7692E053C}" type="pres">
      <dgm:prSet presAssocID="{0721479D-FADD-48EC-86BD-5F45D29FD283}" presName="sibTrans" presStyleCnt="0"/>
      <dgm:spPr/>
    </dgm:pt>
    <dgm:pt modelId="{B23EC1DF-8D15-4D74-BCFD-56F811248483}" type="pres">
      <dgm:prSet presAssocID="{E1135439-AABC-457C-8F74-43FE90240334}" presName="node" presStyleLbl="node1" presStyleIdx="10" presStyleCnt="17" custLinFactY="-20831" custLinFactNeighborX="-5000" custLinFactNeighborY="-100000">
        <dgm:presLayoutVars>
          <dgm:bulletEnabled val="1"/>
        </dgm:presLayoutVars>
      </dgm:prSet>
      <dgm:spPr/>
    </dgm:pt>
    <dgm:pt modelId="{06B9DF0A-375D-4B5A-93BF-9FDEDF74F591}" type="pres">
      <dgm:prSet presAssocID="{8A32094A-A9D9-4BA3-8842-F34FC174313C}" presName="sibTrans" presStyleCnt="0"/>
      <dgm:spPr/>
    </dgm:pt>
    <dgm:pt modelId="{39014C9D-A4B2-4F6B-BF55-4CAE7394032A}" type="pres">
      <dgm:prSet presAssocID="{D0B97AED-33F0-4068-B6DB-C9569D22817C}" presName="node" presStyleLbl="node1" presStyleIdx="11" presStyleCnt="17" custLinFactX="-15000" custLinFactNeighborX="-100000" custLinFactNeighborY="-11034">
        <dgm:presLayoutVars>
          <dgm:bulletEnabled val="1"/>
        </dgm:presLayoutVars>
      </dgm:prSet>
      <dgm:spPr/>
    </dgm:pt>
    <dgm:pt modelId="{80A5F9EF-6BF7-4D3F-9A7A-6CE22443C1C9}" type="pres">
      <dgm:prSet presAssocID="{7BE16801-3692-4555-82F6-B97E9BC0106C}" presName="sibTrans" presStyleCnt="0"/>
      <dgm:spPr/>
    </dgm:pt>
    <dgm:pt modelId="{D9B60C66-9131-4DFF-B240-BEA780DF5417}" type="pres">
      <dgm:prSet presAssocID="{692B7785-BDEF-4A88-9E90-385CA39DDD7E}" presName="node" presStyleLbl="node1" presStyleIdx="12" presStyleCnt="17" custLinFactX="100000" custLinFactNeighborX="115000" custLinFactNeighborY="-15426">
        <dgm:presLayoutVars>
          <dgm:bulletEnabled val="1"/>
        </dgm:presLayoutVars>
      </dgm:prSet>
      <dgm:spPr/>
    </dgm:pt>
    <dgm:pt modelId="{E6B1B897-EED0-43E3-9EF5-3D4224348314}" type="pres">
      <dgm:prSet presAssocID="{C4ABCC27-B99E-4BAE-9D42-DA5D3DEB5C98}" presName="sibTrans" presStyleCnt="0"/>
      <dgm:spPr/>
    </dgm:pt>
    <dgm:pt modelId="{0583FF47-E2BD-4985-BEA2-DA3DB4128C76}" type="pres">
      <dgm:prSet presAssocID="{6E9C44B5-9A7C-486B-BFE6-C3D250F8FC5B}" presName="node" presStyleLbl="node1" presStyleIdx="13" presStyleCnt="17" custLinFactX="5000" custLinFactNeighborX="100000" custLinFactNeighborY="96579">
        <dgm:presLayoutVars>
          <dgm:bulletEnabled val="1"/>
        </dgm:presLayoutVars>
      </dgm:prSet>
      <dgm:spPr/>
    </dgm:pt>
    <dgm:pt modelId="{999016C8-E7DF-4B67-866A-25481B2CF667}" type="pres">
      <dgm:prSet presAssocID="{423A5D63-CC25-4B7B-98E3-8DD72A0EB0C8}" presName="sibTrans" presStyleCnt="0"/>
      <dgm:spPr/>
    </dgm:pt>
    <dgm:pt modelId="{A638A97A-6FFE-44E5-BF5E-69A4C81B2535}" type="pres">
      <dgm:prSet presAssocID="{F75B4AB3-5BD6-4083-BF74-C6A2D84CA755}" presName="node" presStyleLbl="node1" presStyleIdx="14" presStyleCnt="17" custScaleX="100507" custScaleY="96850" custLinFactX="9376" custLinFactY="-100000" custLinFactNeighborX="100000" custLinFactNeighborY="-116832">
        <dgm:presLayoutVars>
          <dgm:bulletEnabled val="1"/>
        </dgm:presLayoutVars>
      </dgm:prSet>
      <dgm:spPr/>
    </dgm:pt>
    <dgm:pt modelId="{869505AB-29B8-4EEF-A61F-C248795C5E0E}" type="pres">
      <dgm:prSet presAssocID="{1B6E4D26-9586-41A4-9AC9-CDEACABCB447}" presName="sibTrans" presStyleCnt="0"/>
      <dgm:spPr/>
    </dgm:pt>
    <dgm:pt modelId="{6A889A37-98C2-4391-A859-95891DAE1CE6}" type="pres">
      <dgm:prSet presAssocID="{F06CCDD9-213A-496D-B4BD-ECE9515E2CB2}" presName="node" presStyleLbl="node1" presStyleIdx="15" presStyleCnt="17" custLinFactY="-2235" custLinFactNeighborX="218" custLinFactNeighborY="-100000">
        <dgm:presLayoutVars>
          <dgm:bulletEnabled val="1"/>
        </dgm:presLayoutVars>
      </dgm:prSet>
      <dgm:spPr/>
    </dgm:pt>
    <dgm:pt modelId="{B60C1A2B-5F1B-41E3-8228-9E0051DE0A6B}" type="pres">
      <dgm:prSet presAssocID="{9A45883A-0FF6-4A22-B304-0D5CD74F8A27}" presName="sibTrans" presStyleCnt="0"/>
      <dgm:spPr/>
    </dgm:pt>
    <dgm:pt modelId="{9B8B2BA5-3AAA-44BA-8458-62D7C2C122DB}" type="pres">
      <dgm:prSet presAssocID="{A62D0370-4A02-4370-ABDD-847318110773}" presName="node" presStyleLbl="node1" presStyleIdx="16" presStyleCnt="17" custScaleX="98264" custLinFactX="65685" custLinFactY="-1742" custLinFactNeighborX="100000" custLinFactNeighborY="-100000">
        <dgm:presLayoutVars>
          <dgm:bulletEnabled val="1"/>
        </dgm:presLayoutVars>
      </dgm:prSet>
      <dgm:spPr/>
    </dgm:pt>
  </dgm:ptLst>
  <dgm:cxnLst>
    <dgm:cxn modelId="{B6A44A0C-5C6D-46BC-8CE0-CE6D5B645BC7}" type="presOf" srcId="{99C67AEC-349C-4DB2-A071-C1E645DE2BB2}" destId="{AD98B63B-4BC2-40A6-A5F0-CDBFFA388D31}" srcOrd="0" destOrd="0" presId="urn:microsoft.com/office/officeart/2005/8/layout/default"/>
    <dgm:cxn modelId="{4B3F700D-4EC4-4DBA-BB9C-C3B7B30A0908}" srcId="{ABD52CA3-9DD8-4788-BD0E-E39F428FAD70}" destId="{99C67AEC-349C-4DB2-A071-C1E645DE2BB2}" srcOrd="7" destOrd="0" parTransId="{095C055A-6B81-48A9-9C8A-5C6EE5EF4EAD}" sibTransId="{F209780F-DABC-4BA6-85AC-46230ED5FC5C}"/>
    <dgm:cxn modelId="{CB07140F-346B-4C6A-B19F-D5D2CA10AA53}" type="presOf" srcId="{15A7351A-EE5A-4170-A54F-45D1A22DD9BB}" destId="{8389BDE8-0626-4F11-BB64-E9774C4B932D}" srcOrd="0" destOrd="0" presId="urn:microsoft.com/office/officeart/2005/8/layout/default"/>
    <dgm:cxn modelId="{15397412-E2A4-4FAB-923B-4D39E0864FCF}" type="presOf" srcId="{FF6F9274-E9D9-4B7A-A134-6610B94F9A97}" destId="{D006F96A-12F9-4A1E-9190-09C2582AEC71}" srcOrd="0" destOrd="0" presId="urn:microsoft.com/office/officeart/2005/8/layout/default"/>
    <dgm:cxn modelId="{99985E1C-9BCE-466B-BBD8-DACA7270A470}" type="presOf" srcId="{5067E019-4EF0-45BA-9406-19EFC2785836}" destId="{7A7596CA-2D65-440C-A9AD-E2E515555083}" srcOrd="0" destOrd="0" presId="urn:microsoft.com/office/officeart/2005/8/layout/default"/>
    <dgm:cxn modelId="{A9A65B27-F49E-47E3-BF27-6E964B74EBFA}" type="presOf" srcId="{063EE994-E314-44E6-8906-B279DC47D41D}" destId="{79D5AC28-7E8A-4A4A-9D14-27C2D70EE396}" srcOrd="0" destOrd="0" presId="urn:microsoft.com/office/officeart/2005/8/layout/default"/>
    <dgm:cxn modelId="{D11D073E-8007-44CE-A307-56BC5AF53166}" srcId="{ABD52CA3-9DD8-4788-BD0E-E39F428FAD70}" destId="{E1135439-AABC-457C-8F74-43FE90240334}" srcOrd="10" destOrd="0" parTransId="{8FADB27C-10C9-4DF8-A177-E6A755E8F324}" sibTransId="{8A32094A-A9D9-4BA3-8842-F34FC174313C}"/>
    <dgm:cxn modelId="{BA653E5C-1FE8-4EC5-BA8C-D85E0AF33EF7}" srcId="{ABD52CA3-9DD8-4788-BD0E-E39F428FAD70}" destId="{A62D0370-4A02-4370-ABDD-847318110773}" srcOrd="16" destOrd="0" parTransId="{9F8E8594-433D-4EC4-9E6E-B753489AE817}" sibTransId="{68C14C44-7111-41BD-AE89-89DD551EB26E}"/>
    <dgm:cxn modelId="{9C278E67-825C-4B00-9919-F0D156482195}" type="presOf" srcId="{F06CCDD9-213A-496D-B4BD-ECE9515E2CB2}" destId="{6A889A37-98C2-4391-A859-95891DAE1CE6}" srcOrd="0" destOrd="0" presId="urn:microsoft.com/office/officeart/2005/8/layout/default"/>
    <dgm:cxn modelId="{FD2A296C-FB99-47D1-B35D-2044D35D89FD}" srcId="{ABD52CA3-9DD8-4788-BD0E-E39F428FAD70}" destId="{CA716FA2-E203-42A0-95E3-8FCF7AC5BC66}" srcOrd="6" destOrd="0" parTransId="{549861AF-F1DF-4B49-8107-14B6D3E7816E}" sibTransId="{E9E28544-2B07-4FDC-92AA-214F53E9C02B}"/>
    <dgm:cxn modelId="{841EB84D-D4CE-4576-91CB-8EC6734E5266}" type="presOf" srcId="{E1135439-AABC-457C-8F74-43FE90240334}" destId="{B23EC1DF-8D15-4D74-BCFD-56F811248483}" srcOrd="0" destOrd="0" presId="urn:microsoft.com/office/officeart/2005/8/layout/default"/>
    <dgm:cxn modelId="{E1C04051-2C4B-4186-BCDB-4227967AE409}" srcId="{ABD52CA3-9DD8-4788-BD0E-E39F428FAD70}" destId="{F06CCDD9-213A-496D-B4BD-ECE9515E2CB2}" srcOrd="15" destOrd="0" parTransId="{54E5D206-1121-469D-B529-7F27C1BDDDAB}" sibTransId="{9A45883A-0FF6-4A22-B304-0D5CD74F8A27}"/>
    <dgm:cxn modelId="{EFC50052-DD94-493F-9599-5574BB6663B4}" srcId="{ABD52CA3-9DD8-4788-BD0E-E39F428FAD70}" destId="{1130110D-C3CF-4CDE-83DE-18AAF93B21BE}" srcOrd="3" destOrd="0" parTransId="{A69FEBD0-724C-4406-9705-E34878A70625}" sibTransId="{D4D9EF12-332D-489A-A088-1C0454285100}"/>
    <dgm:cxn modelId="{6D9AC173-75B9-4766-A3EE-1708AE51F3AB}" type="presOf" srcId="{692B7785-BDEF-4A88-9E90-385CA39DDD7E}" destId="{D9B60C66-9131-4DFF-B240-BEA780DF5417}" srcOrd="0" destOrd="0" presId="urn:microsoft.com/office/officeart/2005/8/layout/default"/>
    <dgm:cxn modelId="{207B0455-5545-490A-AB6F-0BE73A6032EF}" srcId="{ABD52CA3-9DD8-4788-BD0E-E39F428FAD70}" destId="{FF6F9274-E9D9-4B7A-A134-6610B94F9A97}" srcOrd="9" destOrd="0" parTransId="{1E241CA9-42D7-429F-B1CE-B1253E0C2950}" sibTransId="{0721479D-FADD-48EC-86BD-5F45D29FD283}"/>
    <dgm:cxn modelId="{CB68D77F-9BF4-4DD6-829E-4B9B6CC99169}" type="presOf" srcId="{ED16B960-3306-46B3-AFAD-8EC2C8F0F0F3}" destId="{A4C7CB44-9E2D-4EC0-B16E-BECBA32F4E7F}" srcOrd="0" destOrd="0" presId="urn:microsoft.com/office/officeart/2005/8/layout/default"/>
    <dgm:cxn modelId="{46529389-30A6-4DC8-AA06-24CF210ACF53}" type="presOf" srcId="{B25DE515-9417-44AD-879E-8A97F143B5EC}" destId="{8CC47616-6581-4AAF-A435-4146C36DF4DC}" srcOrd="0" destOrd="0" presId="urn:microsoft.com/office/officeart/2005/8/layout/default"/>
    <dgm:cxn modelId="{043C358A-4736-40E3-9382-7B3B7C28C6F7}" type="presOf" srcId="{F75B4AB3-5BD6-4083-BF74-C6A2D84CA755}" destId="{A638A97A-6FFE-44E5-BF5E-69A4C81B2535}" srcOrd="0" destOrd="0" presId="urn:microsoft.com/office/officeart/2005/8/layout/default"/>
    <dgm:cxn modelId="{D99D408A-0B07-401F-B4C7-94589BC7BDA1}" srcId="{ABD52CA3-9DD8-4788-BD0E-E39F428FAD70}" destId="{ED16B960-3306-46B3-AFAD-8EC2C8F0F0F3}" srcOrd="8" destOrd="0" parTransId="{77778491-4A63-4130-8DED-5440B57554C0}" sibTransId="{E9E6B219-DA8E-42D2-B1FB-A2E145C820B6}"/>
    <dgm:cxn modelId="{786F028D-0A68-4AC1-B1E1-BB048CD55DCD}" type="presOf" srcId="{1130110D-C3CF-4CDE-83DE-18AAF93B21BE}" destId="{74643734-069B-4512-A0B3-3E60BA26967D}" srcOrd="0" destOrd="0" presId="urn:microsoft.com/office/officeart/2005/8/layout/default"/>
    <dgm:cxn modelId="{14EB2C8E-9B8C-483D-B81C-17BD53515A4F}" srcId="{ABD52CA3-9DD8-4788-BD0E-E39F428FAD70}" destId="{B25DE515-9417-44AD-879E-8A97F143B5EC}" srcOrd="4" destOrd="0" parTransId="{67C2127A-0871-487F-A1F1-5FC16E3CEB95}" sibTransId="{9B422176-B61B-4BB7-8323-3F2C4FF9DF52}"/>
    <dgm:cxn modelId="{E865B9A1-E830-4FDF-87FD-6B25C68799B4}" type="presOf" srcId="{CA716FA2-E203-42A0-95E3-8FCF7AC5BC66}" destId="{EA825AA5-903F-436E-A9E2-72C7A9540C4B}" srcOrd="0" destOrd="0" presId="urn:microsoft.com/office/officeart/2005/8/layout/default"/>
    <dgm:cxn modelId="{ACDF6ABD-6943-4C1E-B762-E23104EC627A}" srcId="{ABD52CA3-9DD8-4788-BD0E-E39F428FAD70}" destId="{F75B4AB3-5BD6-4083-BF74-C6A2D84CA755}" srcOrd="14" destOrd="0" parTransId="{8F31B8F7-F76A-4CDD-880E-D9D5C3B4949D}" sibTransId="{1B6E4D26-9586-41A4-9AC9-CDEACABCB447}"/>
    <dgm:cxn modelId="{7F6417CF-9D57-4A31-8040-ACC2662D3CEE}" srcId="{ABD52CA3-9DD8-4788-BD0E-E39F428FAD70}" destId="{15A7351A-EE5A-4170-A54F-45D1A22DD9BB}" srcOrd="1" destOrd="0" parTransId="{3DF0E773-B76E-496E-862E-E42FB0BB57F7}" sibTransId="{F18BA074-07FF-4F4C-A1E2-B1C99ED7272F}"/>
    <dgm:cxn modelId="{095336D6-3966-45FD-B2E2-55B941E73665}" type="presOf" srcId="{ABD52CA3-9DD8-4788-BD0E-E39F428FAD70}" destId="{06CF559C-D555-4DDE-8BB9-6620E70130DA}" srcOrd="0" destOrd="0" presId="urn:microsoft.com/office/officeart/2005/8/layout/default"/>
    <dgm:cxn modelId="{58D387D6-7F94-4898-B342-1477367154A5}" srcId="{ABD52CA3-9DD8-4788-BD0E-E39F428FAD70}" destId="{5067E019-4EF0-45BA-9406-19EFC2785836}" srcOrd="2" destOrd="0" parTransId="{F6553BFD-1394-4492-A5B7-CBF8AEBE9542}" sibTransId="{0804F3DA-A02A-4B0D-8262-6812357C5BD0}"/>
    <dgm:cxn modelId="{03D115D8-B5CA-43D9-990A-38F85D54C674}" srcId="{ABD52CA3-9DD8-4788-BD0E-E39F428FAD70}" destId="{6E9C44B5-9A7C-486B-BFE6-C3D250F8FC5B}" srcOrd="13" destOrd="0" parTransId="{94B155E9-00CC-44A7-A865-A766B9411B51}" sibTransId="{423A5D63-CC25-4B7B-98E3-8DD72A0EB0C8}"/>
    <dgm:cxn modelId="{477A87DA-63EB-4678-93D7-613DAC6C6EB1}" srcId="{ABD52CA3-9DD8-4788-BD0E-E39F428FAD70}" destId="{AB9EA531-85DA-4A81-ADBB-B467AC8003F5}" srcOrd="5" destOrd="0" parTransId="{95DF7B4F-085C-4CD1-9DF0-20B1ED957B75}" sibTransId="{3D3E84C9-3C8A-4482-BFBE-BBC0B3881550}"/>
    <dgm:cxn modelId="{819321DF-58C2-4165-9356-B1B25F0232A4}" srcId="{ABD52CA3-9DD8-4788-BD0E-E39F428FAD70}" destId="{D0B97AED-33F0-4068-B6DB-C9569D22817C}" srcOrd="11" destOrd="0" parTransId="{71AA6404-5726-4096-8634-CC6B8AB4470B}" sibTransId="{7BE16801-3692-4555-82F6-B97E9BC0106C}"/>
    <dgm:cxn modelId="{80B06DE5-D229-4DDF-A138-0ADA91134794}" type="presOf" srcId="{6E9C44B5-9A7C-486B-BFE6-C3D250F8FC5B}" destId="{0583FF47-E2BD-4985-BEA2-DA3DB4128C76}" srcOrd="0" destOrd="0" presId="urn:microsoft.com/office/officeart/2005/8/layout/default"/>
    <dgm:cxn modelId="{A667E1F0-C303-4306-815D-2E66BF53CDCA}" type="presOf" srcId="{A62D0370-4A02-4370-ABDD-847318110773}" destId="{9B8B2BA5-3AAA-44BA-8458-62D7C2C122DB}" srcOrd="0" destOrd="0" presId="urn:microsoft.com/office/officeart/2005/8/layout/default"/>
    <dgm:cxn modelId="{644365F9-631B-4662-BB08-B60A28C89DD4}" type="presOf" srcId="{D0B97AED-33F0-4068-B6DB-C9569D22817C}" destId="{39014C9D-A4B2-4F6B-BF55-4CAE7394032A}" srcOrd="0" destOrd="0" presId="urn:microsoft.com/office/officeart/2005/8/layout/default"/>
    <dgm:cxn modelId="{F3C85FFA-C2E1-4511-B2B7-CD03EA5C9063}" type="presOf" srcId="{AB9EA531-85DA-4A81-ADBB-B467AC8003F5}" destId="{7D6881AF-2D06-47CB-BAEA-A49CDF27631D}" srcOrd="0" destOrd="0" presId="urn:microsoft.com/office/officeart/2005/8/layout/default"/>
    <dgm:cxn modelId="{C193D5FD-F4A2-4322-B51A-C5CBC9F0BD48}" srcId="{ABD52CA3-9DD8-4788-BD0E-E39F428FAD70}" destId="{063EE994-E314-44E6-8906-B279DC47D41D}" srcOrd="0" destOrd="0" parTransId="{F342F2B2-350A-492A-B4AA-451B9B248435}" sibTransId="{A4DE2F23-CCE9-4CF8-92A3-DF1C51EAB13A}"/>
    <dgm:cxn modelId="{771ADCFD-EB21-4350-987F-733B831E9CE2}" srcId="{ABD52CA3-9DD8-4788-BD0E-E39F428FAD70}" destId="{692B7785-BDEF-4A88-9E90-385CA39DDD7E}" srcOrd="12" destOrd="0" parTransId="{77DBB417-1FF7-4611-8324-AF4E9D301939}" sibTransId="{C4ABCC27-B99E-4BAE-9D42-DA5D3DEB5C98}"/>
    <dgm:cxn modelId="{6E4604F8-6A09-4E19-A163-55A644F3E155}" type="presParOf" srcId="{06CF559C-D555-4DDE-8BB9-6620E70130DA}" destId="{79D5AC28-7E8A-4A4A-9D14-27C2D70EE396}" srcOrd="0" destOrd="0" presId="urn:microsoft.com/office/officeart/2005/8/layout/default"/>
    <dgm:cxn modelId="{04C427A5-EC5D-48B8-AA05-401D0032B312}" type="presParOf" srcId="{06CF559C-D555-4DDE-8BB9-6620E70130DA}" destId="{63F37D0F-9897-4C69-AB2D-1245C7DF78F5}" srcOrd="1" destOrd="0" presId="urn:microsoft.com/office/officeart/2005/8/layout/default"/>
    <dgm:cxn modelId="{C1E05EC1-5134-4CE2-BD7B-CB7457693091}" type="presParOf" srcId="{06CF559C-D555-4DDE-8BB9-6620E70130DA}" destId="{8389BDE8-0626-4F11-BB64-E9774C4B932D}" srcOrd="2" destOrd="0" presId="urn:microsoft.com/office/officeart/2005/8/layout/default"/>
    <dgm:cxn modelId="{BFB41313-809D-497F-A0B4-7ABB891196DA}" type="presParOf" srcId="{06CF559C-D555-4DDE-8BB9-6620E70130DA}" destId="{AE85BD7D-AF97-4F6A-9C91-DD135183633D}" srcOrd="3" destOrd="0" presId="urn:microsoft.com/office/officeart/2005/8/layout/default"/>
    <dgm:cxn modelId="{751B22EA-E123-44C5-84D9-A8E7E44CAF21}" type="presParOf" srcId="{06CF559C-D555-4DDE-8BB9-6620E70130DA}" destId="{7A7596CA-2D65-440C-A9AD-E2E515555083}" srcOrd="4" destOrd="0" presId="urn:microsoft.com/office/officeart/2005/8/layout/default"/>
    <dgm:cxn modelId="{6082D59A-6211-48EA-8772-F3C7126658AE}" type="presParOf" srcId="{06CF559C-D555-4DDE-8BB9-6620E70130DA}" destId="{C413F848-D46F-4788-952E-F29AC0A1A958}" srcOrd="5" destOrd="0" presId="urn:microsoft.com/office/officeart/2005/8/layout/default"/>
    <dgm:cxn modelId="{DC38E3B1-136B-424B-BD76-D890D6F0851C}" type="presParOf" srcId="{06CF559C-D555-4DDE-8BB9-6620E70130DA}" destId="{74643734-069B-4512-A0B3-3E60BA26967D}" srcOrd="6" destOrd="0" presId="urn:microsoft.com/office/officeart/2005/8/layout/default"/>
    <dgm:cxn modelId="{ED0EBDF0-72A7-4F86-8007-6B827CFE0F41}" type="presParOf" srcId="{06CF559C-D555-4DDE-8BB9-6620E70130DA}" destId="{3B2BB297-0769-4F39-8FAA-74D19CE0FC5C}" srcOrd="7" destOrd="0" presId="urn:microsoft.com/office/officeart/2005/8/layout/default"/>
    <dgm:cxn modelId="{EC6F1A70-71EE-429A-8DC7-46FA49DF9A78}" type="presParOf" srcId="{06CF559C-D555-4DDE-8BB9-6620E70130DA}" destId="{8CC47616-6581-4AAF-A435-4146C36DF4DC}" srcOrd="8" destOrd="0" presId="urn:microsoft.com/office/officeart/2005/8/layout/default"/>
    <dgm:cxn modelId="{ED8FE87C-F9CC-4FA5-8063-C2B80C6A0B34}" type="presParOf" srcId="{06CF559C-D555-4DDE-8BB9-6620E70130DA}" destId="{916D3D19-BD9E-4207-A8C2-9165A37C3647}" srcOrd="9" destOrd="0" presId="urn:microsoft.com/office/officeart/2005/8/layout/default"/>
    <dgm:cxn modelId="{97BDD0F1-26BD-4408-9E2B-D3DA559CC949}" type="presParOf" srcId="{06CF559C-D555-4DDE-8BB9-6620E70130DA}" destId="{7D6881AF-2D06-47CB-BAEA-A49CDF27631D}" srcOrd="10" destOrd="0" presId="urn:microsoft.com/office/officeart/2005/8/layout/default"/>
    <dgm:cxn modelId="{7692B617-D18D-4CD1-BB3D-51A24BED03D8}" type="presParOf" srcId="{06CF559C-D555-4DDE-8BB9-6620E70130DA}" destId="{E4A39271-5D51-44F1-8804-D710D562D88C}" srcOrd="11" destOrd="0" presId="urn:microsoft.com/office/officeart/2005/8/layout/default"/>
    <dgm:cxn modelId="{8D16800D-7AB6-4381-94FC-1C7ED937D607}" type="presParOf" srcId="{06CF559C-D555-4DDE-8BB9-6620E70130DA}" destId="{EA825AA5-903F-436E-A9E2-72C7A9540C4B}" srcOrd="12" destOrd="0" presId="urn:microsoft.com/office/officeart/2005/8/layout/default"/>
    <dgm:cxn modelId="{D158E92F-BF7A-49FD-ACAB-47AEB4522BE7}" type="presParOf" srcId="{06CF559C-D555-4DDE-8BB9-6620E70130DA}" destId="{6B6F1B4C-DE4A-4E69-8EDD-1A85207F174F}" srcOrd="13" destOrd="0" presId="urn:microsoft.com/office/officeart/2005/8/layout/default"/>
    <dgm:cxn modelId="{C72935B2-1221-4922-8848-F36316009528}" type="presParOf" srcId="{06CF559C-D555-4DDE-8BB9-6620E70130DA}" destId="{AD98B63B-4BC2-40A6-A5F0-CDBFFA388D31}" srcOrd="14" destOrd="0" presId="urn:microsoft.com/office/officeart/2005/8/layout/default"/>
    <dgm:cxn modelId="{CACC5CC3-A8F9-41DA-9171-CA8DA5D5B124}" type="presParOf" srcId="{06CF559C-D555-4DDE-8BB9-6620E70130DA}" destId="{74657C18-FF30-40B6-9C97-C954D13390FE}" srcOrd="15" destOrd="0" presId="urn:microsoft.com/office/officeart/2005/8/layout/default"/>
    <dgm:cxn modelId="{28562361-C51B-4F4E-8984-42AA5539E0CB}" type="presParOf" srcId="{06CF559C-D555-4DDE-8BB9-6620E70130DA}" destId="{A4C7CB44-9E2D-4EC0-B16E-BECBA32F4E7F}" srcOrd="16" destOrd="0" presId="urn:microsoft.com/office/officeart/2005/8/layout/default"/>
    <dgm:cxn modelId="{759496E9-DE27-49BE-8AA7-EB4C148630A9}" type="presParOf" srcId="{06CF559C-D555-4DDE-8BB9-6620E70130DA}" destId="{28D882F5-8739-45D2-B683-BB280B88D62B}" srcOrd="17" destOrd="0" presId="urn:microsoft.com/office/officeart/2005/8/layout/default"/>
    <dgm:cxn modelId="{C743AE85-6728-4B72-9FF8-E96DB3B492F3}" type="presParOf" srcId="{06CF559C-D555-4DDE-8BB9-6620E70130DA}" destId="{D006F96A-12F9-4A1E-9190-09C2582AEC71}" srcOrd="18" destOrd="0" presId="urn:microsoft.com/office/officeart/2005/8/layout/default"/>
    <dgm:cxn modelId="{95AE0E91-78CC-49E3-A909-54DF556D9B66}" type="presParOf" srcId="{06CF559C-D555-4DDE-8BB9-6620E70130DA}" destId="{98C54AE6-41AB-41F9-97DE-7FC7692E053C}" srcOrd="19" destOrd="0" presId="urn:microsoft.com/office/officeart/2005/8/layout/default"/>
    <dgm:cxn modelId="{91B0FDED-E97A-4109-B43A-B50FEFAD79C3}" type="presParOf" srcId="{06CF559C-D555-4DDE-8BB9-6620E70130DA}" destId="{B23EC1DF-8D15-4D74-BCFD-56F811248483}" srcOrd="20" destOrd="0" presId="urn:microsoft.com/office/officeart/2005/8/layout/default"/>
    <dgm:cxn modelId="{9D729CC1-9F7A-4FC4-9BBE-331ECA496D82}" type="presParOf" srcId="{06CF559C-D555-4DDE-8BB9-6620E70130DA}" destId="{06B9DF0A-375D-4B5A-93BF-9FDEDF74F591}" srcOrd="21" destOrd="0" presId="urn:microsoft.com/office/officeart/2005/8/layout/default"/>
    <dgm:cxn modelId="{0EE40C92-C870-42F3-9141-AD895B805381}" type="presParOf" srcId="{06CF559C-D555-4DDE-8BB9-6620E70130DA}" destId="{39014C9D-A4B2-4F6B-BF55-4CAE7394032A}" srcOrd="22" destOrd="0" presId="urn:microsoft.com/office/officeart/2005/8/layout/default"/>
    <dgm:cxn modelId="{86B7ADA1-4776-4B84-943D-D87838B760B6}" type="presParOf" srcId="{06CF559C-D555-4DDE-8BB9-6620E70130DA}" destId="{80A5F9EF-6BF7-4D3F-9A7A-6CE22443C1C9}" srcOrd="23" destOrd="0" presId="urn:microsoft.com/office/officeart/2005/8/layout/default"/>
    <dgm:cxn modelId="{75C4D234-4FA1-4C39-ABCE-46573E092C1F}" type="presParOf" srcId="{06CF559C-D555-4DDE-8BB9-6620E70130DA}" destId="{D9B60C66-9131-4DFF-B240-BEA780DF5417}" srcOrd="24" destOrd="0" presId="urn:microsoft.com/office/officeart/2005/8/layout/default"/>
    <dgm:cxn modelId="{10DDBF74-0A42-4209-954C-36A7565ABABC}" type="presParOf" srcId="{06CF559C-D555-4DDE-8BB9-6620E70130DA}" destId="{E6B1B897-EED0-43E3-9EF5-3D4224348314}" srcOrd="25" destOrd="0" presId="urn:microsoft.com/office/officeart/2005/8/layout/default"/>
    <dgm:cxn modelId="{36095F40-9F54-4C63-83B0-B9F92CA91FDF}" type="presParOf" srcId="{06CF559C-D555-4DDE-8BB9-6620E70130DA}" destId="{0583FF47-E2BD-4985-BEA2-DA3DB4128C76}" srcOrd="26" destOrd="0" presId="urn:microsoft.com/office/officeart/2005/8/layout/default"/>
    <dgm:cxn modelId="{9DBE9A1D-C51A-448F-B85C-3DE885091486}" type="presParOf" srcId="{06CF559C-D555-4DDE-8BB9-6620E70130DA}" destId="{999016C8-E7DF-4B67-866A-25481B2CF667}" srcOrd="27" destOrd="0" presId="urn:microsoft.com/office/officeart/2005/8/layout/default"/>
    <dgm:cxn modelId="{F64FCFF0-2420-4D1A-A6B1-401A953EA143}" type="presParOf" srcId="{06CF559C-D555-4DDE-8BB9-6620E70130DA}" destId="{A638A97A-6FFE-44E5-BF5E-69A4C81B2535}" srcOrd="28" destOrd="0" presId="urn:microsoft.com/office/officeart/2005/8/layout/default"/>
    <dgm:cxn modelId="{A3F7F77F-046B-49E7-8E70-E80CA8E0471A}" type="presParOf" srcId="{06CF559C-D555-4DDE-8BB9-6620E70130DA}" destId="{869505AB-29B8-4EEF-A61F-C248795C5E0E}" srcOrd="29" destOrd="0" presId="urn:microsoft.com/office/officeart/2005/8/layout/default"/>
    <dgm:cxn modelId="{3F1F8B04-6CF2-4F75-90F7-13EF67A3191D}" type="presParOf" srcId="{06CF559C-D555-4DDE-8BB9-6620E70130DA}" destId="{6A889A37-98C2-4391-A859-95891DAE1CE6}" srcOrd="30" destOrd="0" presId="urn:microsoft.com/office/officeart/2005/8/layout/default"/>
    <dgm:cxn modelId="{AE2A3CC1-5FCA-4D2C-8B14-1B742DA4D87E}" type="presParOf" srcId="{06CF559C-D555-4DDE-8BB9-6620E70130DA}" destId="{B60C1A2B-5F1B-41E3-8228-9E0051DE0A6B}" srcOrd="31" destOrd="0" presId="urn:microsoft.com/office/officeart/2005/8/layout/default"/>
    <dgm:cxn modelId="{BACF19D0-4439-4817-8FE6-70AD108420A4}" type="presParOf" srcId="{06CF559C-D555-4DDE-8BB9-6620E70130DA}" destId="{9B8B2BA5-3AAA-44BA-8458-62D7C2C122DB}" srcOrd="3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BE33DF-4D32-4163-ABB3-C52545407EAE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219A833-3676-4880-A343-B648101D3487}">
      <dgm:prSet/>
      <dgm:spPr/>
      <dgm:t>
        <a:bodyPr/>
        <a:lstStyle/>
        <a:p>
          <a:r>
            <a:rPr lang="ru-RU"/>
            <a:t>Распутная красотка</a:t>
          </a:r>
          <a:endParaRPr lang="en-US"/>
        </a:p>
      </dgm:t>
    </dgm:pt>
    <dgm:pt modelId="{A64D83A2-4077-4560-A54C-EE436AFC4A39}" type="parTrans" cxnId="{2D6D60C9-B16E-4C79-A5DC-BE5EC1F0DB7B}">
      <dgm:prSet/>
      <dgm:spPr/>
      <dgm:t>
        <a:bodyPr/>
        <a:lstStyle/>
        <a:p>
          <a:endParaRPr lang="en-US"/>
        </a:p>
      </dgm:t>
    </dgm:pt>
    <dgm:pt modelId="{2081B975-BF19-4024-AA65-EB815F87EB53}" type="sibTrans" cxnId="{2D6D60C9-B16E-4C79-A5DC-BE5EC1F0DB7B}">
      <dgm:prSet/>
      <dgm:spPr/>
      <dgm:t>
        <a:bodyPr/>
        <a:lstStyle/>
        <a:p>
          <a:endParaRPr lang="en-US"/>
        </a:p>
      </dgm:t>
    </dgm:pt>
    <dgm:pt modelId="{CA81C734-8C6E-409D-AD9C-DE64D43E2217}">
      <dgm:prSet/>
      <dgm:spPr/>
      <dgm:t>
        <a:bodyPr/>
        <a:lstStyle/>
        <a:p>
          <a:r>
            <a:rPr lang="ru-RU"/>
            <a:t>Зануда</a:t>
          </a:r>
          <a:endParaRPr lang="en-US"/>
        </a:p>
      </dgm:t>
    </dgm:pt>
    <dgm:pt modelId="{DD505A10-5FA0-4D42-BC5E-80862D9608AD}" type="parTrans" cxnId="{E1FFA03B-2F53-4193-8B71-FFBD7044BE7E}">
      <dgm:prSet/>
      <dgm:spPr/>
      <dgm:t>
        <a:bodyPr/>
        <a:lstStyle/>
        <a:p>
          <a:endParaRPr lang="en-US"/>
        </a:p>
      </dgm:t>
    </dgm:pt>
    <dgm:pt modelId="{373CCEB2-580C-424B-B4B4-F71A9DBDD1B9}" type="sibTrans" cxnId="{E1FFA03B-2F53-4193-8B71-FFBD7044BE7E}">
      <dgm:prSet/>
      <dgm:spPr/>
      <dgm:t>
        <a:bodyPr/>
        <a:lstStyle/>
        <a:p>
          <a:endParaRPr lang="en-US"/>
        </a:p>
      </dgm:t>
    </dgm:pt>
    <dgm:pt modelId="{A95FC113-E0B2-4278-9440-DDEA3EC4D93E}">
      <dgm:prSet/>
      <dgm:spPr/>
      <dgm:t>
        <a:bodyPr/>
        <a:lstStyle/>
        <a:p>
          <a:r>
            <a:rPr lang="ru-RU"/>
            <a:t>Крутой</a:t>
          </a:r>
          <a:endParaRPr lang="en-US"/>
        </a:p>
      </dgm:t>
    </dgm:pt>
    <dgm:pt modelId="{17B1A80D-F03B-4B07-B675-D1192539AC5E}" type="parTrans" cxnId="{5D48E9BE-E947-4211-B35E-A1AD44A1E174}">
      <dgm:prSet/>
      <dgm:spPr/>
      <dgm:t>
        <a:bodyPr/>
        <a:lstStyle/>
        <a:p>
          <a:endParaRPr lang="en-US"/>
        </a:p>
      </dgm:t>
    </dgm:pt>
    <dgm:pt modelId="{2BAA9790-A969-4EF6-A487-CC739A0481BC}" type="sibTrans" cxnId="{5D48E9BE-E947-4211-B35E-A1AD44A1E174}">
      <dgm:prSet/>
      <dgm:spPr/>
      <dgm:t>
        <a:bodyPr/>
        <a:lstStyle/>
        <a:p>
          <a:endParaRPr lang="en-US"/>
        </a:p>
      </dgm:t>
    </dgm:pt>
    <dgm:pt modelId="{9AEBB61C-4608-41F2-8367-AFF2D273A03F}">
      <dgm:prSet/>
      <dgm:spPr/>
      <dgm:t>
        <a:bodyPr/>
        <a:lstStyle/>
        <a:p>
          <a:r>
            <a:rPr lang="ru-RU"/>
            <a:t>Мажор</a:t>
          </a:r>
          <a:endParaRPr lang="en-US"/>
        </a:p>
      </dgm:t>
    </dgm:pt>
    <dgm:pt modelId="{3ABFC9B1-78C0-487F-8010-FF185940FCA6}" type="parTrans" cxnId="{D4889059-44F7-4EF3-B0C3-EBDA2C6AA2A9}">
      <dgm:prSet/>
      <dgm:spPr/>
      <dgm:t>
        <a:bodyPr/>
        <a:lstStyle/>
        <a:p>
          <a:endParaRPr lang="en-US"/>
        </a:p>
      </dgm:t>
    </dgm:pt>
    <dgm:pt modelId="{EB6D27B8-2B19-4956-BA95-23ED92551EC3}" type="sibTrans" cxnId="{D4889059-44F7-4EF3-B0C3-EBDA2C6AA2A9}">
      <dgm:prSet/>
      <dgm:spPr/>
      <dgm:t>
        <a:bodyPr/>
        <a:lstStyle/>
        <a:p>
          <a:endParaRPr lang="en-US"/>
        </a:p>
      </dgm:t>
    </dgm:pt>
    <dgm:pt modelId="{5E229035-5DE2-4C8E-8DDC-DCA29024988E}">
      <dgm:prSet/>
      <dgm:spPr/>
      <dgm:t>
        <a:bodyPr/>
        <a:lstStyle/>
        <a:p>
          <a:r>
            <a:rPr lang="ru-RU"/>
            <a:t>Бабник</a:t>
          </a:r>
          <a:endParaRPr lang="en-US"/>
        </a:p>
      </dgm:t>
    </dgm:pt>
    <dgm:pt modelId="{5A9DFCCC-64A6-4BD5-836A-74C060408364}" type="parTrans" cxnId="{6F7ED441-DFB6-4EB2-B362-A3393294AD87}">
      <dgm:prSet/>
      <dgm:spPr/>
      <dgm:t>
        <a:bodyPr/>
        <a:lstStyle/>
        <a:p>
          <a:endParaRPr lang="en-US"/>
        </a:p>
      </dgm:t>
    </dgm:pt>
    <dgm:pt modelId="{1A04564A-C30B-47EF-989E-B4D935B504B6}" type="sibTrans" cxnId="{6F7ED441-DFB6-4EB2-B362-A3393294AD87}">
      <dgm:prSet/>
      <dgm:spPr/>
      <dgm:t>
        <a:bodyPr/>
        <a:lstStyle/>
        <a:p>
          <a:endParaRPr lang="en-US"/>
        </a:p>
      </dgm:t>
    </dgm:pt>
    <dgm:pt modelId="{6614D424-DECA-426D-A0CE-4D4055FDADD2}">
      <dgm:prSet/>
      <dgm:spPr/>
      <dgm:t>
        <a:bodyPr/>
        <a:lstStyle/>
        <a:p>
          <a:r>
            <a:rPr lang="ru-RU"/>
            <a:t>Шутник</a:t>
          </a:r>
          <a:endParaRPr lang="en-US"/>
        </a:p>
      </dgm:t>
    </dgm:pt>
    <dgm:pt modelId="{98BA7D1B-F187-487B-BA39-66082A17F818}" type="parTrans" cxnId="{E3E203A2-C1A7-40A2-A079-8B1366B15FF8}">
      <dgm:prSet/>
      <dgm:spPr/>
      <dgm:t>
        <a:bodyPr/>
        <a:lstStyle/>
        <a:p>
          <a:endParaRPr lang="en-US"/>
        </a:p>
      </dgm:t>
    </dgm:pt>
    <dgm:pt modelId="{C7796386-74A7-4958-AFFC-1B6519D85A23}" type="sibTrans" cxnId="{E3E203A2-C1A7-40A2-A079-8B1366B15FF8}">
      <dgm:prSet/>
      <dgm:spPr/>
      <dgm:t>
        <a:bodyPr/>
        <a:lstStyle/>
        <a:p>
          <a:endParaRPr lang="en-US"/>
        </a:p>
      </dgm:t>
    </dgm:pt>
    <dgm:pt modelId="{F4CDD4A3-BE81-42C6-BAEC-38F54DECC173}">
      <dgm:prSet/>
      <dgm:spPr/>
      <dgm:t>
        <a:bodyPr/>
        <a:lstStyle/>
        <a:p>
          <a:r>
            <a:rPr lang="ru-RU"/>
            <a:t>Крутой</a:t>
          </a:r>
          <a:endParaRPr lang="en-US"/>
        </a:p>
      </dgm:t>
    </dgm:pt>
    <dgm:pt modelId="{B76FF90E-D717-4624-81D3-3FC8B312317C}" type="parTrans" cxnId="{ABEF8EF0-EFB9-415F-9B2B-EF3956F3FA84}">
      <dgm:prSet/>
      <dgm:spPr/>
      <dgm:t>
        <a:bodyPr/>
        <a:lstStyle/>
        <a:p>
          <a:endParaRPr lang="en-US"/>
        </a:p>
      </dgm:t>
    </dgm:pt>
    <dgm:pt modelId="{91BF93CF-13E8-4C1D-818F-04834455BA59}" type="sibTrans" cxnId="{ABEF8EF0-EFB9-415F-9B2B-EF3956F3FA84}">
      <dgm:prSet/>
      <dgm:spPr/>
      <dgm:t>
        <a:bodyPr/>
        <a:lstStyle/>
        <a:p>
          <a:endParaRPr lang="en-US"/>
        </a:p>
      </dgm:t>
    </dgm:pt>
    <dgm:pt modelId="{293DC1E8-F60C-48D6-A27E-9C17616B62DA}">
      <dgm:prSet/>
      <dgm:spPr/>
      <dgm:t>
        <a:bodyPr/>
        <a:lstStyle/>
        <a:p>
          <a:r>
            <a:rPr lang="ru-RU"/>
            <a:t>Проходимец</a:t>
          </a:r>
          <a:endParaRPr lang="en-US"/>
        </a:p>
      </dgm:t>
    </dgm:pt>
    <dgm:pt modelId="{562CF295-306D-4493-8CF9-35DEC43561A3}" type="parTrans" cxnId="{32E03904-59B4-47DF-8B1F-BA35B7A83C69}">
      <dgm:prSet/>
      <dgm:spPr/>
      <dgm:t>
        <a:bodyPr/>
        <a:lstStyle/>
        <a:p>
          <a:endParaRPr lang="en-US"/>
        </a:p>
      </dgm:t>
    </dgm:pt>
    <dgm:pt modelId="{798A8FD6-13F9-415C-B3D0-42A14348AF73}" type="sibTrans" cxnId="{32E03904-59B4-47DF-8B1F-BA35B7A83C69}">
      <dgm:prSet/>
      <dgm:spPr/>
      <dgm:t>
        <a:bodyPr/>
        <a:lstStyle/>
        <a:p>
          <a:endParaRPr lang="en-US"/>
        </a:p>
      </dgm:t>
    </dgm:pt>
    <dgm:pt modelId="{F1E12EC8-2DB1-48A9-B068-8C6C82A3E7AC}">
      <dgm:prSet/>
      <dgm:spPr/>
      <dgm:t>
        <a:bodyPr/>
        <a:lstStyle/>
        <a:p>
          <a:r>
            <a:rPr lang="ru-RU"/>
            <a:t>Герой</a:t>
          </a:r>
          <a:endParaRPr lang="en-US"/>
        </a:p>
      </dgm:t>
    </dgm:pt>
    <dgm:pt modelId="{18CF3CED-4811-4A16-890A-3C9E5DF990F6}" type="parTrans" cxnId="{8E13A70A-7288-4693-A3D3-63763503191F}">
      <dgm:prSet/>
      <dgm:spPr/>
      <dgm:t>
        <a:bodyPr/>
        <a:lstStyle/>
        <a:p>
          <a:endParaRPr lang="en-US"/>
        </a:p>
      </dgm:t>
    </dgm:pt>
    <dgm:pt modelId="{9D49D44F-2064-4F7A-AD1B-67CAB48DCA6C}" type="sibTrans" cxnId="{8E13A70A-7288-4693-A3D3-63763503191F}">
      <dgm:prSet/>
      <dgm:spPr/>
      <dgm:t>
        <a:bodyPr/>
        <a:lstStyle/>
        <a:p>
          <a:endParaRPr lang="en-US"/>
        </a:p>
      </dgm:t>
    </dgm:pt>
    <dgm:pt modelId="{372E586B-CDA2-4E2F-A42A-F16255C99EA1}">
      <dgm:prSet/>
      <dgm:spPr/>
      <dgm:t>
        <a:bodyPr/>
        <a:lstStyle/>
        <a:p>
          <a:r>
            <a:rPr lang="ru-RU"/>
            <a:t>Полицейский-проходимец</a:t>
          </a:r>
          <a:endParaRPr lang="en-US"/>
        </a:p>
      </dgm:t>
    </dgm:pt>
    <dgm:pt modelId="{678BB9C8-2FAA-4B3D-9DA1-24E505D708C9}" type="parTrans" cxnId="{8EE2E35A-FA5F-4A83-975A-6FDCEB0EF6D5}">
      <dgm:prSet/>
      <dgm:spPr/>
      <dgm:t>
        <a:bodyPr/>
        <a:lstStyle/>
        <a:p>
          <a:endParaRPr lang="en-US"/>
        </a:p>
      </dgm:t>
    </dgm:pt>
    <dgm:pt modelId="{553015BC-00F7-46EB-AD97-9C7CCDC8D2A3}" type="sibTrans" cxnId="{8EE2E35A-FA5F-4A83-975A-6FDCEB0EF6D5}">
      <dgm:prSet/>
      <dgm:spPr/>
      <dgm:t>
        <a:bodyPr/>
        <a:lstStyle/>
        <a:p>
          <a:endParaRPr lang="en-US"/>
        </a:p>
      </dgm:t>
    </dgm:pt>
    <dgm:pt modelId="{776DF3EC-0A88-455F-B522-463FCF8E62BC}">
      <dgm:prSet/>
      <dgm:spPr/>
      <dgm:t>
        <a:bodyPr/>
        <a:lstStyle/>
        <a:p>
          <a:r>
            <a:rPr lang="ru-RU"/>
            <a:t>Полицейский-герой </a:t>
          </a:r>
          <a:endParaRPr lang="en-US"/>
        </a:p>
      </dgm:t>
    </dgm:pt>
    <dgm:pt modelId="{6D199EA1-2148-4A38-8F76-5B83CE9FDB1A}" type="parTrans" cxnId="{7EDDF268-6BA4-4ABE-ABC2-4A6F31533F45}">
      <dgm:prSet/>
      <dgm:spPr/>
      <dgm:t>
        <a:bodyPr/>
        <a:lstStyle/>
        <a:p>
          <a:endParaRPr lang="en-US"/>
        </a:p>
      </dgm:t>
    </dgm:pt>
    <dgm:pt modelId="{36432848-E9AC-4837-9B91-241997FE194A}" type="sibTrans" cxnId="{7EDDF268-6BA4-4ABE-ABC2-4A6F31533F45}">
      <dgm:prSet/>
      <dgm:spPr/>
      <dgm:t>
        <a:bodyPr/>
        <a:lstStyle/>
        <a:p>
          <a:endParaRPr lang="en-US"/>
        </a:p>
      </dgm:t>
    </dgm:pt>
    <dgm:pt modelId="{0124F7DA-E4EF-44C8-AEA6-A55EA7CB4A19}">
      <dgm:prSet/>
      <dgm:spPr/>
      <dgm:t>
        <a:bodyPr/>
        <a:lstStyle/>
        <a:p>
          <a:r>
            <a:rPr lang="ru-RU"/>
            <a:t>Директор</a:t>
          </a:r>
          <a:endParaRPr lang="en-US"/>
        </a:p>
      </dgm:t>
    </dgm:pt>
    <dgm:pt modelId="{FD171E76-5E77-4442-B672-CCD56E7C9C29}" type="parTrans" cxnId="{7B44962C-DB51-4B39-9F36-25CB3CD75B49}">
      <dgm:prSet/>
      <dgm:spPr/>
      <dgm:t>
        <a:bodyPr/>
        <a:lstStyle/>
        <a:p>
          <a:endParaRPr lang="en-US"/>
        </a:p>
      </dgm:t>
    </dgm:pt>
    <dgm:pt modelId="{946C80B9-73B0-4571-84C4-7ED095BE29F9}" type="sibTrans" cxnId="{7B44962C-DB51-4B39-9F36-25CB3CD75B49}">
      <dgm:prSet/>
      <dgm:spPr/>
      <dgm:t>
        <a:bodyPr/>
        <a:lstStyle/>
        <a:p>
          <a:endParaRPr lang="en-US"/>
        </a:p>
      </dgm:t>
    </dgm:pt>
    <dgm:pt modelId="{BC371865-399E-4434-8C67-AB6FEA1B9761}">
      <dgm:prSet/>
      <dgm:spPr/>
      <dgm:t>
        <a:bodyPr/>
        <a:lstStyle/>
        <a:p>
          <a:r>
            <a:rPr lang="ru-RU"/>
            <a:t>Темнокожая девушка</a:t>
          </a:r>
          <a:endParaRPr lang="en-US"/>
        </a:p>
      </dgm:t>
    </dgm:pt>
    <dgm:pt modelId="{F8FEB071-7885-4B30-A1AB-2A78CF5FC039}" type="parTrans" cxnId="{B484A09E-FD1B-47E2-A560-5BA545DF79F2}">
      <dgm:prSet/>
      <dgm:spPr/>
      <dgm:t>
        <a:bodyPr/>
        <a:lstStyle/>
        <a:p>
          <a:endParaRPr lang="en-US"/>
        </a:p>
      </dgm:t>
    </dgm:pt>
    <dgm:pt modelId="{4FDBBB82-6E43-4B92-A65D-3A72643A0F73}" type="sibTrans" cxnId="{B484A09E-FD1B-47E2-A560-5BA545DF79F2}">
      <dgm:prSet/>
      <dgm:spPr/>
      <dgm:t>
        <a:bodyPr/>
        <a:lstStyle/>
        <a:p>
          <a:endParaRPr lang="en-US"/>
        </a:p>
      </dgm:t>
    </dgm:pt>
    <dgm:pt modelId="{E170EC2A-5F59-41EE-BAF5-FB5B9657A903}">
      <dgm:prSet/>
      <dgm:spPr/>
      <dgm:t>
        <a:bodyPr/>
        <a:lstStyle/>
        <a:p>
          <a:r>
            <a:rPr lang="ru-RU"/>
            <a:t>Лучшая подруга последней выжившей</a:t>
          </a:r>
          <a:endParaRPr lang="en-US"/>
        </a:p>
      </dgm:t>
    </dgm:pt>
    <dgm:pt modelId="{7E0DAC39-427C-4500-B4A0-419375B42F85}" type="parTrans" cxnId="{6EE37BE6-9706-4127-96E8-588E93FB619D}">
      <dgm:prSet/>
      <dgm:spPr/>
      <dgm:t>
        <a:bodyPr/>
        <a:lstStyle/>
        <a:p>
          <a:endParaRPr lang="en-US"/>
        </a:p>
      </dgm:t>
    </dgm:pt>
    <dgm:pt modelId="{66FB694B-B309-430F-AADA-9C0E18C45C8A}" type="sibTrans" cxnId="{6EE37BE6-9706-4127-96E8-588E93FB619D}">
      <dgm:prSet/>
      <dgm:spPr/>
      <dgm:t>
        <a:bodyPr/>
        <a:lstStyle/>
        <a:p>
          <a:endParaRPr lang="en-US"/>
        </a:p>
      </dgm:t>
    </dgm:pt>
    <dgm:pt modelId="{D7ED58B8-F2D0-423F-BB46-C7E111FF2118}">
      <dgm:prSet/>
      <dgm:spPr/>
      <dgm:t>
        <a:bodyPr/>
        <a:lstStyle/>
        <a:p>
          <a:r>
            <a:rPr lang="ru-RU"/>
            <a:t>Влюбленная парочка</a:t>
          </a:r>
          <a:endParaRPr lang="en-US"/>
        </a:p>
      </dgm:t>
    </dgm:pt>
    <dgm:pt modelId="{4E62409B-31A3-4157-8059-E9068161A9A0}" type="parTrans" cxnId="{17940500-B696-4D02-B4F1-BC1074EE351D}">
      <dgm:prSet/>
      <dgm:spPr/>
      <dgm:t>
        <a:bodyPr/>
        <a:lstStyle/>
        <a:p>
          <a:endParaRPr lang="en-US"/>
        </a:p>
      </dgm:t>
    </dgm:pt>
    <dgm:pt modelId="{899B592A-7D17-4956-B89C-81933E34AD7B}" type="sibTrans" cxnId="{17940500-B696-4D02-B4F1-BC1074EE351D}">
      <dgm:prSet/>
      <dgm:spPr/>
      <dgm:t>
        <a:bodyPr/>
        <a:lstStyle/>
        <a:p>
          <a:endParaRPr lang="en-US"/>
        </a:p>
      </dgm:t>
    </dgm:pt>
    <dgm:pt modelId="{70735B73-51BF-43E2-94C2-27F3CF88078C}">
      <dgm:prSet/>
      <dgm:spPr/>
      <dgm:t>
        <a:bodyPr/>
        <a:lstStyle/>
        <a:p>
          <a:r>
            <a:rPr lang="ru-RU"/>
            <a:t>Журналист</a:t>
          </a:r>
          <a:endParaRPr lang="en-US"/>
        </a:p>
      </dgm:t>
    </dgm:pt>
    <dgm:pt modelId="{FDCB15D1-2B05-43D2-9814-786AD7C03E89}" type="parTrans" cxnId="{07E906BE-ED91-488F-A566-A00CE7E83163}">
      <dgm:prSet/>
      <dgm:spPr/>
      <dgm:t>
        <a:bodyPr/>
        <a:lstStyle/>
        <a:p>
          <a:endParaRPr lang="en-US"/>
        </a:p>
      </dgm:t>
    </dgm:pt>
    <dgm:pt modelId="{69C4CA62-7482-4B47-BAD1-3BF913EE2EEA}" type="sibTrans" cxnId="{07E906BE-ED91-488F-A566-A00CE7E83163}">
      <dgm:prSet/>
      <dgm:spPr/>
      <dgm:t>
        <a:bodyPr/>
        <a:lstStyle/>
        <a:p>
          <a:endParaRPr lang="en-US"/>
        </a:p>
      </dgm:t>
    </dgm:pt>
    <dgm:pt modelId="{656A8A53-286B-412C-8B3B-A33B4B08BF21}">
      <dgm:prSet/>
      <dgm:spPr/>
      <dgm:t>
        <a:bodyPr/>
        <a:lstStyle/>
        <a:p>
          <a:r>
            <a:rPr lang="ru-RU"/>
            <a:t>Стерва</a:t>
          </a:r>
          <a:endParaRPr lang="en-US"/>
        </a:p>
      </dgm:t>
    </dgm:pt>
    <dgm:pt modelId="{A8E1E0D5-D7DB-4B15-980B-73DEAE48C982}" type="parTrans" cxnId="{13173774-E84E-467B-BF40-F7D28C4ACB92}">
      <dgm:prSet/>
      <dgm:spPr/>
      <dgm:t>
        <a:bodyPr/>
        <a:lstStyle/>
        <a:p>
          <a:endParaRPr lang="en-US"/>
        </a:p>
      </dgm:t>
    </dgm:pt>
    <dgm:pt modelId="{5E23B69F-593B-47CF-9A0B-051045EDA45C}" type="sibTrans" cxnId="{13173774-E84E-467B-BF40-F7D28C4ACB92}">
      <dgm:prSet/>
      <dgm:spPr/>
      <dgm:t>
        <a:bodyPr/>
        <a:lstStyle/>
        <a:p>
          <a:endParaRPr lang="en-US"/>
        </a:p>
      </dgm:t>
    </dgm:pt>
    <dgm:pt modelId="{DC147615-68FA-4EF3-8F5A-9A43C6031CF3}">
      <dgm:prSet/>
      <dgm:spPr/>
      <dgm:t>
        <a:bodyPr/>
        <a:lstStyle/>
        <a:p>
          <a:r>
            <a:rPr lang="ru-RU"/>
            <a:t>Последняя выжившая</a:t>
          </a:r>
          <a:endParaRPr lang="en-US"/>
        </a:p>
      </dgm:t>
    </dgm:pt>
    <dgm:pt modelId="{C681A117-3557-4AD5-8E9E-4CBE3D00D1A2}" type="parTrans" cxnId="{198FF752-330B-4405-B556-7C9B03E5E750}">
      <dgm:prSet/>
      <dgm:spPr/>
      <dgm:t>
        <a:bodyPr/>
        <a:lstStyle/>
        <a:p>
          <a:endParaRPr lang="en-US"/>
        </a:p>
      </dgm:t>
    </dgm:pt>
    <dgm:pt modelId="{1A1D81EF-9FA1-4999-96E6-8E66410275AD}" type="sibTrans" cxnId="{198FF752-330B-4405-B556-7C9B03E5E750}">
      <dgm:prSet/>
      <dgm:spPr/>
      <dgm:t>
        <a:bodyPr/>
        <a:lstStyle/>
        <a:p>
          <a:endParaRPr lang="en-US"/>
        </a:p>
      </dgm:t>
    </dgm:pt>
    <dgm:pt modelId="{9382AA18-DA0A-4FB6-9A90-7AC9A9C4F689}" type="pres">
      <dgm:prSet presAssocID="{61BE33DF-4D32-4163-ABB3-C52545407EAE}" presName="diagram" presStyleCnt="0">
        <dgm:presLayoutVars>
          <dgm:dir/>
          <dgm:resizeHandles val="exact"/>
        </dgm:presLayoutVars>
      </dgm:prSet>
      <dgm:spPr/>
    </dgm:pt>
    <dgm:pt modelId="{B661039E-A226-471C-99FC-188D8A76DEBF}" type="pres">
      <dgm:prSet presAssocID="{1219A833-3676-4880-A343-B648101D3487}" presName="node" presStyleLbl="node1" presStyleIdx="0" presStyleCnt="18">
        <dgm:presLayoutVars>
          <dgm:bulletEnabled val="1"/>
        </dgm:presLayoutVars>
      </dgm:prSet>
      <dgm:spPr/>
    </dgm:pt>
    <dgm:pt modelId="{3A5E7FAF-9C54-4BB8-9458-878F5D6FF86F}" type="pres">
      <dgm:prSet presAssocID="{2081B975-BF19-4024-AA65-EB815F87EB53}" presName="sibTrans" presStyleCnt="0"/>
      <dgm:spPr/>
    </dgm:pt>
    <dgm:pt modelId="{8DE3AB09-9A5E-4119-9EE1-4BBCB60CE367}" type="pres">
      <dgm:prSet presAssocID="{CA81C734-8C6E-409D-AD9C-DE64D43E2217}" presName="node" presStyleLbl="node1" presStyleIdx="1" presStyleCnt="18">
        <dgm:presLayoutVars>
          <dgm:bulletEnabled val="1"/>
        </dgm:presLayoutVars>
      </dgm:prSet>
      <dgm:spPr/>
    </dgm:pt>
    <dgm:pt modelId="{98FB672F-4843-4E94-9669-5DB7C890178E}" type="pres">
      <dgm:prSet presAssocID="{373CCEB2-580C-424B-B4B4-F71A9DBDD1B9}" presName="sibTrans" presStyleCnt="0"/>
      <dgm:spPr/>
    </dgm:pt>
    <dgm:pt modelId="{F72463FE-0FA5-4B86-AB75-35BC1BEC96AB}" type="pres">
      <dgm:prSet presAssocID="{A95FC113-E0B2-4278-9440-DDEA3EC4D93E}" presName="node" presStyleLbl="node1" presStyleIdx="2" presStyleCnt="18">
        <dgm:presLayoutVars>
          <dgm:bulletEnabled val="1"/>
        </dgm:presLayoutVars>
      </dgm:prSet>
      <dgm:spPr/>
    </dgm:pt>
    <dgm:pt modelId="{88F5653C-456C-4748-9CCF-867300802B9D}" type="pres">
      <dgm:prSet presAssocID="{2BAA9790-A969-4EF6-A487-CC739A0481BC}" presName="sibTrans" presStyleCnt="0"/>
      <dgm:spPr/>
    </dgm:pt>
    <dgm:pt modelId="{6C780EDF-D0C1-4CC8-9615-60F328BA1F4E}" type="pres">
      <dgm:prSet presAssocID="{9AEBB61C-4608-41F2-8367-AFF2D273A03F}" presName="node" presStyleLbl="node1" presStyleIdx="3" presStyleCnt="18">
        <dgm:presLayoutVars>
          <dgm:bulletEnabled val="1"/>
        </dgm:presLayoutVars>
      </dgm:prSet>
      <dgm:spPr/>
    </dgm:pt>
    <dgm:pt modelId="{90B4F1B3-6CA4-44B0-9447-A98A10FCB464}" type="pres">
      <dgm:prSet presAssocID="{EB6D27B8-2B19-4956-BA95-23ED92551EC3}" presName="sibTrans" presStyleCnt="0"/>
      <dgm:spPr/>
    </dgm:pt>
    <dgm:pt modelId="{763CB577-D300-49BB-915E-402605D4D2CB}" type="pres">
      <dgm:prSet presAssocID="{5E229035-5DE2-4C8E-8DDC-DCA29024988E}" presName="node" presStyleLbl="node1" presStyleIdx="4" presStyleCnt="18">
        <dgm:presLayoutVars>
          <dgm:bulletEnabled val="1"/>
        </dgm:presLayoutVars>
      </dgm:prSet>
      <dgm:spPr/>
    </dgm:pt>
    <dgm:pt modelId="{2C2B4370-0A97-49E9-99FC-3E62C60C233A}" type="pres">
      <dgm:prSet presAssocID="{1A04564A-C30B-47EF-989E-B4D935B504B6}" presName="sibTrans" presStyleCnt="0"/>
      <dgm:spPr/>
    </dgm:pt>
    <dgm:pt modelId="{3EC01CD7-E8A9-4EE8-97A8-31D0B25E7ECC}" type="pres">
      <dgm:prSet presAssocID="{6614D424-DECA-426D-A0CE-4D4055FDADD2}" presName="node" presStyleLbl="node1" presStyleIdx="5" presStyleCnt="18">
        <dgm:presLayoutVars>
          <dgm:bulletEnabled val="1"/>
        </dgm:presLayoutVars>
      </dgm:prSet>
      <dgm:spPr/>
    </dgm:pt>
    <dgm:pt modelId="{3F8E0DFD-E45D-4571-B5B6-7330614EB407}" type="pres">
      <dgm:prSet presAssocID="{C7796386-74A7-4958-AFFC-1B6519D85A23}" presName="sibTrans" presStyleCnt="0"/>
      <dgm:spPr/>
    </dgm:pt>
    <dgm:pt modelId="{809FE92C-75E8-4D58-A06F-D41095948A5F}" type="pres">
      <dgm:prSet presAssocID="{F4CDD4A3-BE81-42C6-BAEC-38F54DECC173}" presName="node" presStyleLbl="node1" presStyleIdx="6" presStyleCnt="18">
        <dgm:presLayoutVars>
          <dgm:bulletEnabled val="1"/>
        </dgm:presLayoutVars>
      </dgm:prSet>
      <dgm:spPr/>
    </dgm:pt>
    <dgm:pt modelId="{CC85B281-AD32-42D5-B935-D7EB7A70544B}" type="pres">
      <dgm:prSet presAssocID="{91BF93CF-13E8-4C1D-818F-04834455BA59}" presName="sibTrans" presStyleCnt="0"/>
      <dgm:spPr/>
    </dgm:pt>
    <dgm:pt modelId="{146D557D-4A18-4936-A2D2-22B3F6F5DD7D}" type="pres">
      <dgm:prSet presAssocID="{293DC1E8-F60C-48D6-A27E-9C17616B62DA}" presName="node" presStyleLbl="node1" presStyleIdx="7" presStyleCnt="18">
        <dgm:presLayoutVars>
          <dgm:bulletEnabled val="1"/>
        </dgm:presLayoutVars>
      </dgm:prSet>
      <dgm:spPr/>
    </dgm:pt>
    <dgm:pt modelId="{738FF501-2953-4FE7-95CC-9FA5F7E5023B}" type="pres">
      <dgm:prSet presAssocID="{798A8FD6-13F9-415C-B3D0-42A14348AF73}" presName="sibTrans" presStyleCnt="0"/>
      <dgm:spPr/>
    </dgm:pt>
    <dgm:pt modelId="{A3906FE4-8635-4FC6-9AFE-5CAF2BB255EC}" type="pres">
      <dgm:prSet presAssocID="{F1E12EC8-2DB1-48A9-B068-8C6C82A3E7AC}" presName="node" presStyleLbl="node1" presStyleIdx="8" presStyleCnt="18">
        <dgm:presLayoutVars>
          <dgm:bulletEnabled val="1"/>
        </dgm:presLayoutVars>
      </dgm:prSet>
      <dgm:spPr/>
    </dgm:pt>
    <dgm:pt modelId="{F4CF1BA1-F458-4373-B96F-35A347FEE2B0}" type="pres">
      <dgm:prSet presAssocID="{9D49D44F-2064-4F7A-AD1B-67CAB48DCA6C}" presName="sibTrans" presStyleCnt="0"/>
      <dgm:spPr/>
    </dgm:pt>
    <dgm:pt modelId="{A126ABA6-AA5A-41C5-A94C-329091D7EF7A}" type="pres">
      <dgm:prSet presAssocID="{372E586B-CDA2-4E2F-A42A-F16255C99EA1}" presName="node" presStyleLbl="node1" presStyleIdx="9" presStyleCnt="18">
        <dgm:presLayoutVars>
          <dgm:bulletEnabled val="1"/>
        </dgm:presLayoutVars>
      </dgm:prSet>
      <dgm:spPr/>
    </dgm:pt>
    <dgm:pt modelId="{1D083BDB-F6F3-4AE5-A864-A704EA45F929}" type="pres">
      <dgm:prSet presAssocID="{553015BC-00F7-46EB-AD97-9C7CCDC8D2A3}" presName="sibTrans" presStyleCnt="0"/>
      <dgm:spPr/>
    </dgm:pt>
    <dgm:pt modelId="{1BE2C459-7478-4D04-A192-D14367FCE8F4}" type="pres">
      <dgm:prSet presAssocID="{776DF3EC-0A88-455F-B522-463FCF8E62BC}" presName="node" presStyleLbl="node1" presStyleIdx="10" presStyleCnt="18">
        <dgm:presLayoutVars>
          <dgm:bulletEnabled val="1"/>
        </dgm:presLayoutVars>
      </dgm:prSet>
      <dgm:spPr/>
    </dgm:pt>
    <dgm:pt modelId="{84D2AC9C-2259-42A4-A88C-95182DFDE4D4}" type="pres">
      <dgm:prSet presAssocID="{36432848-E9AC-4837-9B91-241997FE194A}" presName="sibTrans" presStyleCnt="0"/>
      <dgm:spPr/>
    </dgm:pt>
    <dgm:pt modelId="{E42217DF-37BD-4A54-9954-E4F95251732D}" type="pres">
      <dgm:prSet presAssocID="{0124F7DA-E4EF-44C8-AEA6-A55EA7CB4A19}" presName="node" presStyleLbl="node1" presStyleIdx="11" presStyleCnt="18">
        <dgm:presLayoutVars>
          <dgm:bulletEnabled val="1"/>
        </dgm:presLayoutVars>
      </dgm:prSet>
      <dgm:spPr/>
    </dgm:pt>
    <dgm:pt modelId="{9F76AA2E-465D-4A6A-9C9F-310D7938BFE6}" type="pres">
      <dgm:prSet presAssocID="{946C80B9-73B0-4571-84C4-7ED095BE29F9}" presName="sibTrans" presStyleCnt="0"/>
      <dgm:spPr/>
    </dgm:pt>
    <dgm:pt modelId="{1D1FDE64-B3AD-44C4-AA53-A04707B608D8}" type="pres">
      <dgm:prSet presAssocID="{BC371865-399E-4434-8C67-AB6FEA1B9761}" presName="node" presStyleLbl="node1" presStyleIdx="12" presStyleCnt="18">
        <dgm:presLayoutVars>
          <dgm:bulletEnabled val="1"/>
        </dgm:presLayoutVars>
      </dgm:prSet>
      <dgm:spPr/>
    </dgm:pt>
    <dgm:pt modelId="{0FF2DEC5-65F4-45D7-B2C9-8C74451AE194}" type="pres">
      <dgm:prSet presAssocID="{4FDBBB82-6E43-4B92-A65D-3A72643A0F73}" presName="sibTrans" presStyleCnt="0"/>
      <dgm:spPr/>
    </dgm:pt>
    <dgm:pt modelId="{77402F98-8936-4C35-952F-264F744E30EE}" type="pres">
      <dgm:prSet presAssocID="{E170EC2A-5F59-41EE-BAF5-FB5B9657A903}" presName="node" presStyleLbl="node1" presStyleIdx="13" presStyleCnt="18">
        <dgm:presLayoutVars>
          <dgm:bulletEnabled val="1"/>
        </dgm:presLayoutVars>
      </dgm:prSet>
      <dgm:spPr/>
    </dgm:pt>
    <dgm:pt modelId="{963E690B-4C54-40CE-9C0F-CA2F6274912C}" type="pres">
      <dgm:prSet presAssocID="{66FB694B-B309-430F-AADA-9C0E18C45C8A}" presName="sibTrans" presStyleCnt="0"/>
      <dgm:spPr/>
    </dgm:pt>
    <dgm:pt modelId="{CD873AA0-D2B4-4A40-B016-A314F3DADA81}" type="pres">
      <dgm:prSet presAssocID="{D7ED58B8-F2D0-423F-BB46-C7E111FF2118}" presName="node" presStyleLbl="node1" presStyleIdx="14" presStyleCnt="18">
        <dgm:presLayoutVars>
          <dgm:bulletEnabled val="1"/>
        </dgm:presLayoutVars>
      </dgm:prSet>
      <dgm:spPr/>
    </dgm:pt>
    <dgm:pt modelId="{0FEA5A2D-90CD-4D27-AD98-A4F482BE7BAF}" type="pres">
      <dgm:prSet presAssocID="{899B592A-7D17-4956-B89C-81933E34AD7B}" presName="sibTrans" presStyleCnt="0"/>
      <dgm:spPr/>
    </dgm:pt>
    <dgm:pt modelId="{CDB6E10D-E00B-42E6-B3ED-CA5BB9C9B42E}" type="pres">
      <dgm:prSet presAssocID="{70735B73-51BF-43E2-94C2-27F3CF88078C}" presName="node" presStyleLbl="node1" presStyleIdx="15" presStyleCnt="18">
        <dgm:presLayoutVars>
          <dgm:bulletEnabled val="1"/>
        </dgm:presLayoutVars>
      </dgm:prSet>
      <dgm:spPr/>
    </dgm:pt>
    <dgm:pt modelId="{654402BF-FE4D-4667-B58D-D151EC4A34BB}" type="pres">
      <dgm:prSet presAssocID="{69C4CA62-7482-4B47-BAD1-3BF913EE2EEA}" presName="sibTrans" presStyleCnt="0"/>
      <dgm:spPr/>
    </dgm:pt>
    <dgm:pt modelId="{459E4581-9CD2-4101-A156-B82E715B859A}" type="pres">
      <dgm:prSet presAssocID="{656A8A53-286B-412C-8B3B-A33B4B08BF21}" presName="node" presStyleLbl="node1" presStyleIdx="16" presStyleCnt="18">
        <dgm:presLayoutVars>
          <dgm:bulletEnabled val="1"/>
        </dgm:presLayoutVars>
      </dgm:prSet>
      <dgm:spPr/>
    </dgm:pt>
    <dgm:pt modelId="{44A26E39-4818-42DD-B38C-C5B9C0B7FB2D}" type="pres">
      <dgm:prSet presAssocID="{5E23B69F-593B-47CF-9A0B-051045EDA45C}" presName="sibTrans" presStyleCnt="0"/>
      <dgm:spPr/>
    </dgm:pt>
    <dgm:pt modelId="{D4291F53-BF6F-47A7-9F81-E86006F4B1E0}" type="pres">
      <dgm:prSet presAssocID="{DC147615-68FA-4EF3-8F5A-9A43C6031CF3}" presName="node" presStyleLbl="node1" presStyleIdx="17" presStyleCnt="18">
        <dgm:presLayoutVars>
          <dgm:bulletEnabled val="1"/>
        </dgm:presLayoutVars>
      </dgm:prSet>
      <dgm:spPr/>
    </dgm:pt>
  </dgm:ptLst>
  <dgm:cxnLst>
    <dgm:cxn modelId="{17940500-B696-4D02-B4F1-BC1074EE351D}" srcId="{61BE33DF-4D32-4163-ABB3-C52545407EAE}" destId="{D7ED58B8-F2D0-423F-BB46-C7E111FF2118}" srcOrd="14" destOrd="0" parTransId="{4E62409B-31A3-4157-8059-E9068161A9A0}" sibTransId="{899B592A-7D17-4956-B89C-81933E34AD7B}"/>
    <dgm:cxn modelId="{32E03904-59B4-47DF-8B1F-BA35B7A83C69}" srcId="{61BE33DF-4D32-4163-ABB3-C52545407EAE}" destId="{293DC1E8-F60C-48D6-A27E-9C17616B62DA}" srcOrd="7" destOrd="0" parTransId="{562CF295-306D-4493-8CF9-35DEC43561A3}" sibTransId="{798A8FD6-13F9-415C-B3D0-42A14348AF73}"/>
    <dgm:cxn modelId="{8E13A70A-7288-4693-A3D3-63763503191F}" srcId="{61BE33DF-4D32-4163-ABB3-C52545407EAE}" destId="{F1E12EC8-2DB1-48A9-B068-8C6C82A3E7AC}" srcOrd="8" destOrd="0" parTransId="{18CF3CED-4811-4A16-890A-3C9E5DF990F6}" sibTransId="{9D49D44F-2064-4F7A-AD1B-67CAB48DCA6C}"/>
    <dgm:cxn modelId="{8B2D8A0D-F2FF-4F28-B131-A588F7C038B5}" type="presOf" srcId="{372E586B-CDA2-4E2F-A42A-F16255C99EA1}" destId="{A126ABA6-AA5A-41C5-A94C-329091D7EF7A}" srcOrd="0" destOrd="0" presId="urn:microsoft.com/office/officeart/2005/8/layout/default"/>
    <dgm:cxn modelId="{7B44962C-DB51-4B39-9F36-25CB3CD75B49}" srcId="{61BE33DF-4D32-4163-ABB3-C52545407EAE}" destId="{0124F7DA-E4EF-44C8-AEA6-A55EA7CB4A19}" srcOrd="11" destOrd="0" parTransId="{FD171E76-5E77-4442-B672-CCD56E7C9C29}" sibTransId="{946C80B9-73B0-4571-84C4-7ED095BE29F9}"/>
    <dgm:cxn modelId="{EBE30E34-410B-4902-BA5B-3D842A7A27A1}" type="presOf" srcId="{DC147615-68FA-4EF3-8F5A-9A43C6031CF3}" destId="{D4291F53-BF6F-47A7-9F81-E86006F4B1E0}" srcOrd="0" destOrd="0" presId="urn:microsoft.com/office/officeart/2005/8/layout/default"/>
    <dgm:cxn modelId="{E1FFA03B-2F53-4193-8B71-FFBD7044BE7E}" srcId="{61BE33DF-4D32-4163-ABB3-C52545407EAE}" destId="{CA81C734-8C6E-409D-AD9C-DE64D43E2217}" srcOrd="1" destOrd="0" parTransId="{DD505A10-5FA0-4D42-BC5E-80862D9608AD}" sibTransId="{373CCEB2-580C-424B-B4B4-F71A9DBDD1B9}"/>
    <dgm:cxn modelId="{F07CF93E-293F-42F9-B4B3-1E3F10DDDF20}" type="presOf" srcId="{BC371865-399E-4434-8C67-AB6FEA1B9761}" destId="{1D1FDE64-B3AD-44C4-AA53-A04707B608D8}" srcOrd="0" destOrd="0" presId="urn:microsoft.com/office/officeart/2005/8/layout/default"/>
    <dgm:cxn modelId="{6F7ED441-DFB6-4EB2-B362-A3393294AD87}" srcId="{61BE33DF-4D32-4163-ABB3-C52545407EAE}" destId="{5E229035-5DE2-4C8E-8DDC-DCA29024988E}" srcOrd="4" destOrd="0" parTransId="{5A9DFCCC-64A6-4BD5-836A-74C060408364}" sibTransId="{1A04564A-C30B-47EF-989E-B4D935B504B6}"/>
    <dgm:cxn modelId="{7BF5D068-8A6A-4158-AD17-BF501674F254}" type="presOf" srcId="{70735B73-51BF-43E2-94C2-27F3CF88078C}" destId="{CDB6E10D-E00B-42E6-B3ED-CA5BB9C9B42E}" srcOrd="0" destOrd="0" presId="urn:microsoft.com/office/officeart/2005/8/layout/default"/>
    <dgm:cxn modelId="{108CDC48-6BC5-440D-A27A-2986D60BCD6E}" type="presOf" srcId="{F1E12EC8-2DB1-48A9-B068-8C6C82A3E7AC}" destId="{A3906FE4-8635-4FC6-9AFE-5CAF2BB255EC}" srcOrd="0" destOrd="0" presId="urn:microsoft.com/office/officeart/2005/8/layout/default"/>
    <dgm:cxn modelId="{7EDDF268-6BA4-4ABE-ABC2-4A6F31533F45}" srcId="{61BE33DF-4D32-4163-ABB3-C52545407EAE}" destId="{776DF3EC-0A88-455F-B522-463FCF8E62BC}" srcOrd="10" destOrd="0" parTransId="{6D199EA1-2148-4A38-8F76-5B83CE9FDB1A}" sibTransId="{36432848-E9AC-4837-9B91-241997FE194A}"/>
    <dgm:cxn modelId="{198FF752-330B-4405-B556-7C9B03E5E750}" srcId="{61BE33DF-4D32-4163-ABB3-C52545407EAE}" destId="{DC147615-68FA-4EF3-8F5A-9A43C6031CF3}" srcOrd="17" destOrd="0" parTransId="{C681A117-3557-4AD5-8E9E-4CBE3D00D1A2}" sibTransId="{1A1D81EF-9FA1-4999-96E6-8E66410275AD}"/>
    <dgm:cxn modelId="{13173774-E84E-467B-BF40-F7D28C4ACB92}" srcId="{61BE33DF-4D32-4163-ABB3-C52545407EAE}" destId="{656A8A53-286B-412C-8B3B-A33B4B08BF21}" srcOrd="16" destOrd="0" parTransId="{A8E1E0D5-D7DB-4B15-980B-73DEAE48C982}" sibTransId="{5E23B69F-593B-47CF-9A0B-051045EDA45C}"/>
    <dgm:cxn modelId="{D4889059-44F7-4EF3-B0C3-EBDA2C6AA2A9}" srcId="{61BE33DF-4D32-4163-ABB3-C52545407EAE}" destId="{9AEBB61C-4608-41F2-8367-AFF2D273A03F}" srcOrd="3" destOrd="0" parTransId="{3ABFC9B1-78C0-487F-8010-FF185940FCA6}" sibTransId="{EB6D27B8-2B19-4956-BA95-23ED92551EC3}"/>
    <dgm:cxn modelId="{8EE2E35A-FA5F-4A83-975A-6FDCEB0EF6D5}" srcId="{61BE33DF-4D32-4163-ABB3-C52545407EAE}" destId="{372E586B-CDA2-4E2F-A42A-F16255C99EA1}" srcOrd="9" destOrd="0" parTransId="{678BB9C8-2FAA-4B3D-9DA1-24E505D708C9}" sibTransId="{553015BC-00F7-46EB-AD97-9C7CCDC8D2A3}"/>
    <dgm:cxn modelId="{5B8F3C81-B606-4622-8A43-0BFEB9F565EE}" type="presOf" srcId="{9AEBB61C-4608-41F2-8367-AFF2D273A03F}" destId="{6C780EDF-D0C1-4CC8-9615-60F328BA1F4E}" srcOrd="0" destOrd="0" presId="urn:microsoft.com/office/officeart/2005/8/layout/default"/>
    <dgm:cxn modelId="{374F9297-7A43-4CA2-AFFB-6B90F7E62FF6}" type="presOf" srcId="{D7ED58B8-F2D0-423F-BB46-C7E111FF2118}" destId="{CD873AA0-D2B4-4A40-B016-A314F3DADA81}" srcOrd="0" destOrd="0" presId="urn:microsoft.com/office/officeart/2005/8/layout/default"/>
    <dgm:cxn modelId="{B484A09E-FD1B-47E2-A560-5BA545DF79F2}" srcId="{61BE33DF-4D32-4163-ABB3-C52545407EAE}" destId="{BC371865-399E-4434-8C67-AB6FEA1B9761}" srcOrd="12" destOrd="0" parTransId="{F8FEB071-7885-4B30-A1AB-2A78CF5FC039}" sibTransId="{4FDBBB82-6E43-4B92-A65D-3A72643A0F73}"/>
    <dgm:cxn modelId="{E3E203A2-C1A7-40A2-A079-8B1366B15FF8}" srcId="{61BE33DF-4D32-4163-ABB3-C52545407EAE}" destId="{6614D424-DECA-426D-A0CE-4D4055FDADD2}" srcOrd="5" destOrd="0" parTransId="{98BA7D1B-F187-487B-BA39-66082A17F818}" sibTransId="{C7796386-74A7-4958-AFFC-1B6519D85A23}"/>
    <dgm:cxn modelId="{31CCA5A7-E3CF-47F6-9086-8046239B17D7}" type="presOf" srcId="{293DC1E8-F60C-48D6-A27E-9C17616B62DA}" destId="{146D557D-4A18-4936-A2D2-22B3F6F5DD7D}" srcOrd="0" destOrd="0" presId="urn:microsoft.com/office/officeart/2005/8/layout/default"/>
    <dgm:cxn modelId="{4FFFF5AB-3A5E-4B07-8791-AB956E1503F7}" type="presOf" srcId="{A95FC113-E0B2-4278-9440-DDEA3EC4D93E}" destId="{F72463FE-0FA5-4B86-AB75-35BC1BEC96AB}" srcOrd="0" destOrd="0" presId="urn:microsoft.com/office/officeart/2005/8/layout/default"/>
    <dgm:cxn modelId="{07E906BE-ED91-488F-A566-A00CE7E83163}" srcId="{61BE33DF-4D32-4163-ABB3-C52545407EAE}" destId="{70735B73-51BF-43E2-94C2-27F3CF88078C}" srcOrd="15" destOrd="0" parTransId="{FDCB15D1-2B05-43D2-9814-786AD7C03E89}" sibTransId="{69C4CA62-7482-4B47-BAD1-3BF913EE2EEA}"/>
    <dgm:cxn modelId="{5D48E9BE-E947-4211-B35E-A1AD44A1E174}" srcId="{61BE33DF-4D32-4163-ABB3-C52545407EAE}" destId="{A95FC113-E0B2-4278-9440-DDEA3EC4D93E}" srcOrd="2" destOrd="0" parTransId="{17B1A80D-F03B-4B07-B675-D1192539AC5E}" sibTransId="{2BAA9790-A969-4EF6-A487-CC739A0481BC}"/>
    <dgm:cxn modelId="{E4F806BF-49F0-4D04-83B8-CC0779C26BFC}" type="presOf" srcId="{656A8A53-286B-412C-8B3B-A33B4B08BF21}" destId="{459E4581-9CD2-4101-A156-B82E715B859A}" srcOrd="0" destOrd="0" presId="urn:microsoft.com/office/officeart/2005/8/layout/default"/>
    <dgm:cxn modelId="{5C2CB2C8-83F9-46F7-9CEE-D8E959126BB3}" type="presOf" srcId="{F4CDD4A3-BE81-42C6-BAEC-38F54DECC173}" destId="{809FE92C-75E8-4D58-A06F-D41095948A5F}" srcOrd="0" destOrd="0" presId="urn:microsoft.com/office/officeart/2005/8/layout/default"/>
    <dgm:cxn modelId="{A43E40C9-BEEA-4356-A560-756C2D6E5110}" type="presOf" srcId="{E170EC2A-5F59-41EE-BAF5-FB5B9657A903}" destId="{77402F98-8936-4C35-952F-264F744E30EE}" srcOrd="0" destOrd="0" presId="urn:microsoft.com/office/officeart/2005/8/layout/default"/>
    <dgm:cxn modelId="{2D6D60C9-B16E-4C79-A5DC-BE5EC1F0DB7B}" srcId="{61BE33DF-4D32-4163-ABB3-C52545407EAE}" destId="{1219A833-3676-4880-A343-B648101D3487}" srcOrd="0" destOrd="0" parTransId="{A64D83A2-4077-4560-A54C-EE436AFC4A39}" sibTransId="{2081B975-BF19-4024-AA65-EB815F87EB53}"/>
    <dgm:cxn modelId="{B0CC61CC-32B5-4FA6-9E92-FB9BB437DC03}" type="presOf" srcId="{776DF3EC-0A88-455F-B522-463FCF8E62BC}" destId="{1BE2C459-7478-4D04-A192-D14367FCE8F4}" srcOrd="0" destOrd="0" presId="urn:microsoft.com/office/officeart/2005/8/layout/default"/>
    <dgm:cxn modelId="{7CA956D7-407F-4BA2-9B0B-275CB8A54246}" type="presOf" srcId="{61BE33DF-4D32-4163-ABB3-C52545407EAE}" destId="{9382AA18-DA0A-4FB6-9A90-7AC9A9C4F689}" srcOrd="0" destOrd="0" presId="urn:microsoft.com/office/officeart/2005/8/layout/default"/>
    <dgm:cxn modelId="{DAD9BADA-1B9E-47E8-98E1-91E702ABAF62}" type="presOf" srcId="{CA81C734-8C6E-409D-AD9C-DE64D43E2217}" destId="{8DE3AB09-9A5E-4119-9EE1-4BBCB60CE367}" srcOrd="0" destOrd="0" presId="urn:microsoft.com/office/officeart/2005/8/layout/default"/>
    <dgm:cxn modelId="{289D2FDB-3226-4758-8FDF-1CD358B664A9}" type="presOf" srcId="{0124F7DA-E4EF-44C8-AEA6-A55EA7CB4A19}" destId="{E42217DF-37BD-4A54-9954-E4F95251732D}" srcOrd="0" destOrd="0" presId="urn:microsoft.com/office/officeart/2005/8/layout/default"/>
    <dgm:cxn modelId="{7A03C7E3-1272-43AF-A78D-88245A2040F1}" type="presOf" srcId="{6614D424-DECA-426D-A0CE-4D4055FDADD2}" destId="{3EC01CD7-E8A9-4EE8-97A8-31D0B25E7ECC}" srcOrd="0" destOrd="0" presId="urn:microsoft.com/office/officeart/2005/8/layout/default"/>
    <dgm:cxn modelId="{6EE37BE6-9706-4127-96E8-588E93FB619D}" srcId="{61BE33DF-4D32-4163-ABB3-C52545407EAE}" destId="{E170EC2A-5F59-41EE-BAF5-FB5B9657A903}" srcOrd="13" destOrd="0" parTransId="{7E0DAC39-427C-4500-B4A0-419375B42F85}" sibTransId="{66FB694B-B309-430F-AADA-9C0E18C45C8A}"/>
    <dgm:cxn modelId="{445173E8-F5DB-49C2-A270-957F7217C175}" type="presOf" srcId="{1219A833-3676-4880-A343-B648101D3487}" destId="{B661039E-A226-471C-99FC-188D8A76DEBF}" srcOrd="0" destOrd="0" presId="urn:microsoft.com/office/officeart/2005/8/layout/default"/>
    <dgm:cxn modelId="{374A7CE9-3047-4C99-8144-5656C8B22DE0}" type="presOf" srcId="{5E229035-5DE2-4C8E-8DDC-DCA29024988E}" destId="{763CB577-D300-49BB-915E-402605D4D2CB}" srcOrd="0" destOrd="0" presId="urn:microsoft.com/office/officeart/2005/8/layout/default"/>
    <dgm:cxn modelId="{ABEF8EF0-EFB9-415F-9B2B-EF3956F3FA84}" srcId="{61BE33DF-4D32-4163-ABB3-C52545407EAE}" destId="{F4CDD4A3-BE81-42C6-BAEC-38F54DECC173}" srcOrd="6" destOrd="0" parTransId="{B76FF90E-D717-4624-81D3-3FC8B312317C}" sibTransId="{91BF93CF-13E8-4C1D-818F-04834455BA59}"/>
    <dgm:cxn modelId="{9A64F8A2-A155-4F74-961A-039F7C8C4127}" type="presParOf" srcId="{9382AA18-DA0A-4FB6-9A90-7AC9A9C4F689}" destId="{B661039E-A226-471C-99FC-188D8A76DEBF}" srcOrd="0" destOrd="0" presId="urn:microsoft.com/office/officeart/2005/8/layout/default"/>
    <dgm:cxn modelId="{4B516A42-EC2C-4ABB-AF99-E243CFAB0AEA}" type="presParOf" srcId="{9382AA18-DA0A-4FB6-9A90-7AC9A9C4F689}" destId="{3A5E7FAF-9C54-4BB8-9458-878F5D6FF86F}" srcOrd="1" destOrd="0" presId="urn:microsoft.com/office/officeart/2005/8/layout/default"/>
    <dgm:cxn modelId="{34B3444A-26D7-493F-8570-3BAA7453C2B6}" type="presParOf" srcId="{9382AA18-DA0A-4FB6-9A90-7AC9A9C4F689}" destId="{8DE3AB09-9A5E-4119-9EE1-4BBCB60CE367}" srcOrd="2" destOrd="0" presId="urn:microsoft.com/office/officeart/2005/8/layout/default"/>
    <dgm:cxn modelId="{98DC3ED1-6FD3-479D-A9F9-4074E5755E3B}" type="presParOf" srcId="{9382AA18-DA0A-4FB6-9A90-7AC9A9C4F689}" destId="{98FB672F-4843-4E94-9669-5DB7C890178E}" srcOrd="3" destOrd="0" presId="urn:microsoft.com/office/officeart/2005/8/layout/default"/>
    <dgm:cxn modelId="{A989A530-6154-4A92-84D9-2FB6A949B87B}" type="presParOf" srcId="{9382AA18-DA0A-4FB6-9A90-7AC9A9C4F689}" destId="{F72463FE-0FA5-4B86-AB75-35BC1BEC96AB}" srcOrd="4" destOrd="0" presId="urn:microsoft.com/office/officeart/2005/8/layout/default"/>
    <dgm:cxn modelId="{DD776D73-BE8A-43E3-AE71-3F77A0308737}" type="presParOf" srcId="{9382AA18-DA0A-4FB6-9A90-7AC9A9C4F689}" destId="{88F5653C-456C-4748-9CCF-867300802B9D}" srcOrd="5" destOrd="0" presId="urn:microsoft.com/office/officeart/2005/8/layout/default"/>
    <dgm:cxn modelId="{42F39BEE-4D94-41F2-BD60-8F8CCEEB2696}" type="presParOf" srcId="{9382AA18-DA0A-4FB6-9A90-7AC9A9C4F689}" destId="{6C780EDF-D0C1-4CC8-9615-60F328BA1F4E}" srcOrd="6" destOrd="0" presId="urn:microsoft.com/office/officeart/2005/8/layout/default"/>
    <dgm:cxn modelId="{BCD29136-3742-4947-8C98-26A06D7897D5}" type="presParOf" srcId="{9382AA18-DA0A-4FB6-9A90-7AC9A9C4F689}" destId="{90B4F1B3-6CA4-44B0-9447-A98A10FCB464}" srcOrd="7" destOrd="0" presId="urn:microsoft.com/office/officeart/2005/8/layout/default"/>
    <dgm:cxn modelId="{EBC46391-E755-40A7-A44A-5763CC4AC313}" type="presParOf" srcId="{9382AA18-DA0A-4FB6-9A90-7AC9A9C4F689}" destId="{763CB577-D300-49BB-915E-402605D4D2CB}" srcOrd="8" destOrd="0" presId="urn:microsoft.com/office/officeart/2005/8/layout/default"/>
    <dgm:cxn modelId="{DFEEBF5A-98F4-4CA4-A2A6-30DC47317C48}" type="presParOf" srcId="{9382AA18-DA0A-4FB6-9A90-7AC9A9C4F689}" destId="{2C2B4370-0A97-49E9-99FC-3E62C60C233A}" srcOrd="9" destOrd="0" presId="urn:microsoft.com/office/officeart/2005/8/layout/default"/>
    <dgm:cxn modelId="{0BADFF27-BE72-47BA-B7D2-67AB71D28F97}" type="presParOf" srcId="{9382AA18-DA0A-4FB6-9A90-7AC9A9C4F689}" destId="{3EC01CD7-E8A9-4EE8-97A8-31D0B25E7ECC}" srcOrd="10" destOrd="0" presId="urn:microsoft.com/office/officeart/2005/8/layout/default"/>
    <dgm:cxn modelId="{24943CC6-4465-4DE6-B6F4-E5EBA8658C68}" type="presParOf" srcId="{9382AA18-DA0A-4FB6-9A90-7AC9A9C4F689}" destId="{3F8E0DFD-E45D-4571-B5B6-7330614EB407}" srcOrd="11" destOrd="0" presId="urn:microsoft.com/office/officeart/2005/8/layout/default"/>
    <dgm:cxn modelId="{7B851370-D8FA-4D06-862E-97E57435CD9B}" type="presParOf" srcId="{9382AA18-DA0A-4FB6-9A90-7AC9A9C4F689}" destId="{809FE92C-75E8-4D58-A06F-D41095948A5F}" srcOrd="12" destOrd="0" presId="urn:microsoft.com/office/officeart/2005/8/layout/default"/>
    <dgm:cxn modelId="{084D4E7D-D9E6-4D64-BA94-6946E4F028DC}" type="presParOf" srcId="{9382AA18-DA0A-4FB6-9A90-7AC9A9C4F689}" destId="{CC85B281-AD32-42D5-B935-D7EB7A70544B}" srcOrd="13" destOrd="0" presId="urn:microsoft.com/office/officeart/2005/8/layout/default"/>
    <dgm:cxn modelId="{4E4D8406-691F-4279-9313-D228B1E15C24}" type="presParOf" srcId="{9382AA18-DA0A-4FB6-9A90-7AC9A9C4F689}" destId="{146D557D-4A18-4936-A2D2-22B3F6F5DD7D}" srcOrd="14" destOrd="0" presId="urn:microsoft.com/office/officeart/2005/8/layout/default"/>
    <dgm:cxn modelId="{ACD04EFB-C52B-4BB7-9411-99A3CA6D0DF3}" type="presParOf" srcId="{9382AA18-DA0A-4FB6-9A90-7AC9A9C4F689}" destId="{738FF501-2953-4FE7-95CC-9FA5F7E5023B}" srcOrd="15" destOrd="0" presId="urn:microsoft.com/office/officeart/2005/8/layout/default"/>
    <dgm:cxn modelId="{A7E690E4-529D-4C51-9CEC-3F35934A3E69}" type="presParOf" srcId="{9382AA18-DA0A-4FB6-9A90-7AC9A9C4F689}" destId="{A3906FE4-8635-4FC6-9AFE-5CAF2BB255EC}" srcOrd="16" destOrd="0" presId="urn:microsoft.com/office/officeart/2005/8/layout/default"/>
    <dgm:cxn modelId="{EBFD62D9-E574-4915-9642-57F0AD843BD1}" type="presParOf" srcId="{9382AA18-DA0A-4FB6-9A90-7AC9A9C4F689}" destId="{F4CF1BA1-F458-4373-B96F-35A347FEE2B0}" srcOrd="17" destOrd="0" presId="urn:microsoft.com/office/officeart/2005/8/layout/default"/>
    <dgm:cxn modelId="{9542E7A7-2C9B-4ACB-81C4-20BD873FF33B}" type="presParOf" srcId="{9382AA18-DA0A-4FB6-9A90-7AC9A9C4F689}" destId="{A126ABA6-AA5A-41C5-A94C-329091D7EF7A}" srcOrd="18" destOrd="0" presId="urn:microsoft.com/office/officeart/2005/8/layout/default"/>
    <dgm:cxn modelId="{055AA88D-B969-4FF4-AED8-601CCDAD2049}" type="presParOf" srcId="{9382AA18-DA0A-4FB6-9A90-7AC9A9C4F689}" destId="{1D083BDB-F6F3-4AE5-A864-A704EA45F929}" srcOrd="19" destOrd="0" presId="urn:microsoft.com/office/officeart/2005/8/layout/default"/>
    <dgm:cxn modelId="{AA167A45-1C6D-40C8-9CD3-306CA5FB1535}" type="presParOf" srcId="{9382AA18-DA0A-4FB6-9A90-7AC9A9C4F689}" destId="{1BE2C459-7478-4D04-A192-D14367FCE8F4}" srcOrd="20" destOrd="0" presId="urn:microsoft.com/office/officeart/2005/8/layout/default"/>
    <dgm:cxn modelId="{D5027F21-FB38-4FE2-893F-0C9F19B28A39}" type="presParOf" srcId="{9382AA18-DA0A-4FB6-9A90-7AC9A9C4F689}" destId="{84D2AC9C-2259-42A4-A88C-95182DFDE4D4}" srcOrd="21" destOrd="0" presId="urn:microsoft.com/office/officeart/2005/8/layout/default"/>
    <dgm:cxn modelId="{C080475D-0482-4DCE-BEC1-3B7F78358818}" type="presParOf" srcId="{9382AA18-DA0A-4FB6-9A90-7AC9A9C4F689}" destId="{E42217DF-37BD-4A54-9954-E4F95251732D}" srcOrd="22" destOrd="0" presId="urn:microsoft.com/office/officeart/2005/8/layout/default"/>
    <dgm:cxn modelId="{2ACC206F-E00C-459F-B713-1785A1844DE5}" type="presParOf" srcId="{9382AA18-DA0A-4FB6-9A90-7AC9A9C4F689}" destId="{9F76AA2E-465D-4A6A-9C9F-310D7938BFE6}" srcOrd="23" destOrd="0" presId="urn:microsoft.com/office/officeart/2005/8/layout/default"/>
    <dgm:cxn modelId="{01CDD7B2-F9C9-45BC-8AAB-B20D3A8C1796}" type="presParOf" srcId="{9382AA18-DA0A-4FB6-9A90-7AC9A9C4F689}" destId="{1D1FDE64-B3AD-44C4-AA53-A04707B608D8}" srcOrd="24" destOrd="0" presId="urn:microsoft.com/office/officeart/2005/8/layout/default"/>
    <dgm:cxn modelId="{0D4EC37E-DFF4-44D0-A4B5-E954ED5F15F7}" type="presParOf" srcId="{9382AA18-DA0A-4FB6-9A90-7AC9A9C4F689}" destId="{0FF2DEC5-65F4-45D7-B2C9-8C74451AE194}" srcOrd="25" destOrd="0" presId="urn:microsoft.com/office/officeart/2005/8/layout/default"/>
    <dgm:cxn modelId="{F8A8BB6D-BE58-4725-A5C2-43C9F8340943}" type="presParOf" srcId="{9382AA18-DA0A-4FB6-9A90-7AC9A9C4F689}" destId="{77402F98-8936-4C35-952F-264F744E30EE}" srcOrd="26" destOrd="0" presId="urn:microsoft.com/office/officeart/2005/8/layout/default"/>
    <dgm:cxn modelId="{BE97924B-ACE9-4C2A-8662-E3B2C0DFBC6B}" type="presParOf" srcId="{9382AA18-DA0A-4FB6-9A90-7AC9A9C4F689}" destId="{963E690B-4C54-40CE-9C0F-CA2F6274912C}" srcOrd="27" destOrd="0" presId="urn:microsoft.com/office/officeart/2005/8/layout/default"/>
    <dgm:cxn modelId="{EF962432-1583-4EDE-BEBB-E69A25C3EF85}" type="presParOf" srcId="{9382AA18-DA0A-4FB6-9A90-7AC9A9C4F689}" destId="{CD873AA0-D2B4-4A40-B016-A314F3DADA81}" srcOrd="28" destOrd="0" presId="urn:microsoft.com/office/officeart/2005/8/layout/default"/>
    <dgm:cxn modelId="{B0D73170-496B-4A91-ABF8-9FE25617C9C6}" type="presParOf" srcId="{9382AA18-DA0A-4FB6-9A90-7AC9A9C4F689}" destId="{0FEA5A2D-90CD-4D27-AD98-A4F482BE7BAF}" srcOrd="29" destOrd="0" presId="urn:microsoft.com/office/officeart/2005/8/layout/default"/>
    <dgm:cxn modelId="{C2F236A1-1AC8-4644-9432-545EAC587482}" type="presParOf" srcId="{9382AA18-DA0A-4FB6-9A90-7AC9A9C4F689}" destId="{CDB6E10D-E00B-42E6-B3ED-CA5BB9C9B42E}" srcOrd="30" destOrd="0" presId="urn:microsoft.com/office/officeart/2005/8/layout/default"/>
    <dgm:cxn modelId="{AD5271EA-657B-45C8-B62A-2ED55D797CFE}" type="presParOf" srcId="{9382AA18-DA0A-4FB6-9A90-7AC9A9C4F689}" destId="{654402BF-FE4D-4667-B58D-D151EC4A34BB}" srcOrd="31" destOrd="0" presId="urn:microsoft.com/office/officeart/2005/8/layout/default"/>
    <dgm:cxn modelId="{0FE1CF4F-9A85-4CB1-9893-C675878B2DEC}" type="presParOf" srcId="{9382AA18-DA0A-4FB6-9A90-7AC9A9C4F689}" destId="{459E4581-9CD2-4101-A156-B82E715B859A}" srcOrd="32" destOrd="0" presId="urn:microsoft.com/office/officeart/2005/8/layout/default"/>
    <dgm:cxn modelId="{F975FA6F-78EF-4115-A743-16BCDB703B0D}" type="presParOf" srcId="{9382AA18-DA0A-4FB6-9A90-7AC9A9C4F689}" destId="{44A26E39-4818-42DD-B38C-C5B9C0B7FB2D}" srcOrd="33" destOrd="0" presId="urn:microsoft.com/office/officeart/2005/8/layout/default"/>
    <dgm:cxn modelId="{EF37A796-22AC-42BB-9D4A-058BE40C48C8}" type="presParOf" srcId="{9382AA18-DA0A-4FB6-9A90-7AC9A9C4F689}" destId="{D4291F53-BF6F-47A7-9F81-E86006F4B1E0}" srcOrd="3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1AFD46-9007-4FB4-8510-FC8B8417FDC5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8D5EA2-072E-4086-B86C-C80358E5E8B7}">
      <dgm:prSet/>
      <dgm:spPr>
        <a:solidFill>
          <a:schemeClr val="accent3">
            <a:lumMod val="75000"/>
            <a:alpha val="90000"/>
          </a:schemeClr>
        </a:solidFill>
      </dgm:spPr>
      <dgm:t>
        <a:bodyPr/>
        <a:lstStyle/>
        <a:p>
          <a:r>
            <a:rPr lang="ru-RU" dirty="0"/>
            <a:t>Увеличение выборки </a:t>
          </a:r>
          <a:endParaRPr lang="en-US" dirty="0"/>
        </a:p>
      </dgm:t>
    </dgm:pt>
    <dgm:pt modelId="{8024F980-CCC6-48E6-945F-284D35AD6EDE}" type="parTrans" cxnId="{27E5307E-7B64-4742-8707-725D31AF3953}">
      <dgm:prSet/>
      <dgm:spPr/>
      <dgm:t>
        <a:bodyPr/>
        <a:lstStyle/>
        <a:p>
          <a:endParaRPr lang="en-US"/>
        </a:p>
      </dgm:t>
    </dgm:pt>
    <dgm:pt modelId="{4C80A5E2-151B-4FE4-9BCE-D7A036D06551}" type="sibTrans" cxnId="{27E5307E-7B64-4742-8707-725D31AF3953}">
      <dgm:prSet/>
      <dgm:spPr/>
      <dgm:t>
        <a:bodyPr/>
        <a:lstStyle/>
        <a:p>
          <a:endParaRPr lang="en-US"/>
        </a:p>
      </dgm:t>
    </dgm:pt>
    <dgm:pt modelId="{3A795077-92C2-49EB-B34E-D02706C7BD04}">
      <dgm:prSet/>
      <dgm:spPr>
        <a:solidFill>
          <a:schemeClr val="tx1">
            <a:lumMod val="85000"/>
            <a:lumOff val="15000"/>
            <a:alpha val="90000"/>
          </a:schemeClr>
        </a:solidFill>
      </dgm:spPr>
      <dgm:t>
        <a:bodyPr/>
        <a:lstStyle/>
        <a:p>
          <a:r>
            <a:rPr lang="ru-RU" dirty="0">
              <a:solidFill>
                <a:schemeClr val="accent3">
                  <a:lumMod val="20000"/>
                  <a:lumOff val="80000"/>
                </a:schemeClr>
              </a:solidFill>
            </a:rPr>
            <a:t>Сетевой анализ</a:t>
          </a:r>
          <a:endParaRPr lang="en-US" dirty="0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35AB68A2-CE75-4FD8-B89E-2BFD331A678A}" type="parTrans" cxnId="{CDF4E0DF-F3E9-4641-9387-8F24631D9F2D}">
      <dgm:prSet/>
      <dgm:spPr/>
      <dgm:t>
        <a:bodyPr/>
        <a:lstStyle/>
        <a:p>
          <a:endParaRPr lang="en-US"/>
        </a:p>
      </dgm:t>
    </dgm:pt>
    <dgm:pt modelId="{7367108F-5D72-4DDA-B676-51FDB612B3A9}" type="sibTrans" cxnId="{CDF4E0DF-F3E9-4641-9387-8F24631D9F2D}">
      <dgm:prSet/>
      <dgm:spPr/>
      <dgm:t>
        <a:bodyPr/>
        <a:lstStyle/>
        <a:p>
          <a:endParaRPr lang="en-US"/>
        </a:p>
      </dgm:t>
    </dgm:pt>
    <dgm:pt modelId="{4BA8FFBA-099F-48D9-B524-79453DA91691}" type="pres">
      <dgm:prSet presAssocID="{4E1AFD46-9007-4FB4-8510-FC8B8417FDC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29552F-6447-4332-90A6-30959171F812}" type="pres">
      <dgm:prSet presAssocID="{678D5EA2-072E-4086-B86C-C80358E5E8B7}" presName="hierRoot1" presStyleCnt="0"/>
      <dgm:spPr/>
    </dgm:pt>
    <dgm:pt modelId="{24F79299-5F7F-4466-9CF0-6CA4DE00F2E5}" type="pres">
      <dgm:prSet presAssocID="{678D5EA2-072E-4086-B86C-C80358E5E8B7}" presName="composite" presStyleCnt="0"/>
      <dgm:spPr/>
    </dgm:pt>
    <dgm:pt modelId="{0133D965-E159-49EA-BFAF-A096A663554A}" type="pres">
      <dgm:prSet presAssocID="{678D5EA2-072E-4086-B86C-C80358E5E8B7}" presName="background" presStyleLbl="node0" presStyleIdx="0" presStyleCnt="2"/>
      <dgm:spPr>
        <a:solidFill>
          <a:schemeClr val="tx1">
            <a:lumMod val="75000"/>
            <a:lumOff val="25000"/>
          </a:schemeClr>
        </a:solidFill>
      </dgm:spPr>
    </dgm:pt>
    <dgm:pt modelId="{FF38320D-4246-45B1-8495-1B09B468576D}" type="pres">
      <dgm:prSet presAssocID="{678D5EA2-072E-4086-B86C-C80358E5E8B7}" presName="text" presStyleLbl="fgAcc0" presStyleIdx="0" presStyleCnt="2">
        <dgm:presLayoutVars>
          <dgm:chPref val="3"/>
        </dgm:presLayoutVars>
      </dgm:prSet>
      <dgm:spPr/>
    </dgm:pt>
    <dgm:pt modelId="{BE3EF7CF-E50B-41F6-A2A2-1E89A3ADCE87}" type="pres">
      <dgm:prSet presAssocID="{678D5EA2-072E-4086-B86C-C80358E5E8B7}" presName="hierChild2" presStyleCnt="0"/>
      <dgm:spPr/>
    </dgm:pt>
    <dgm:pt modelId="{1FF0327D-4111-4E38-AFD7-536127D3A952}" type="pres">
      <dgm:prSet presAssocID="{3A795077-92C2-49EB-B34E-D02706C7BD04}" presName="hierRoot1" presStyleCnt="0"/>
      <dgm:spPr/>
    </dgm:pt>
    <dgm:pt modelId="{993B2F4F-AFBA-498E-92EF-DD82645A61F8}" type="pres">
      <dgm:prSet presAssocID="{3A795077-92C2-49EB-B34E-D02706C7BD04}" presName="composite" presStyleCnt="0"/>
      <dgm:spPr/>
    </dgm:pt>
    <dgm:pt modelId="{C591781E-9579-4C6E-B0AE-9DC1F07B9018}" type="pres">
      <dgm:prSet presAssocID="{3A795077-92C2-49EB-B34E-D02706C7BD04}" presName="background" presStyleLbl="node0" presStyleIdx="1" presStyleCnt="2"/>
      <dgm:spPr>
        <a:solidFill>
          <a:schemeClr val="accent3">
            <a:lumMod val="50000"/>
          </a:schemeClr>
        </a:solidFill>
      </dgm:spPr>
    </dgm:pt>
    <dgm:pt modelId="{68B128C2-CAF8-4A6B-ACF8-7EBA8E6F570B}" type="pres">
      <dgm:prSet presAssocID="{3A795077-92C2-49EB-B34E-D02706C7BD04}" presName="text" presStyleLbl="fgAcc0" presStyleIdx="1" presStyleCnt="2">
        <dgm:presLayoutVars>
          <dgm:chPref val="3"/>
        </dgm:presLayoutVars>
      </dgm:prSet>
      <dgm:spPr/>
    </dgm:pt>
    <dgm:pt modelId="{7649B1DF-F4AB-445E-82D8-7F0405621A5B}" type="pres">
      <dgm:prSet presAssocID="{3A795077-92C2-49EB-B34E-D02706C7BD04}" presName="hierChild2" presStyleCnt="0"/>
      <dgm:spPr/>
    </dgm:pt>
  </dgm:ptLst>
  <dgm:cxnLst>
    <dgm:cxn modelId="{3CBC2D6D-647D-438F-87DE-44655CB4B27D}" type="presOf" srcId="{3A795077-92C2-49EB-B34E-D02706C7BD04}" destId="{68B128C2-CAF8-4A6B-ACF8-7EBA8E6F570B}" srcOrd="0" destOrd="0" presId="urn:microsoft.com/office/officeart/2005/8/layout/hierarchy1"/>
    <dgm:cxn modelId="{27E5307E-7B64-4742-8707-725D31AF3953}" srcId="{4E1AFD46-9007-4FB4-8510-FC8B8417FDC5}" destId="{678D5EA2-072E-4086-B86C-C80358E5E8B7}" srcOrd="0" destOrd="0" parTransId="{8024F980-CCC6-48E6-945F-284D35AD6EDE}" sibTransId="{4C80A5E2-151B-4FE4-9BCE-D7A036D06551}"/>
    <dgm:cxn modelId="{9E3834B3-8255-4EEB-BB87-2DCF89D9518F}" type="presOf" srcId="{678D5EA2-072E-4086-B86C-C80358E5E8B7}" destId="{FF38320D-4246-45B1-8495-1B09B468576D}" srcOrd="0" destOrd="0" presId="urn:microsoft.com/office/officeart/2005/8/layout/hierarchy1"/>
    <dgm:cxn modelId="{742697DB-1106-47DF-B98F-821DD25C2554}" type="presOf" srcId="{4E1AFD46-9007-4FB4-8510-FC8B8417FDC5}" destId="{4BA8FFBA-099F-48D9-B524-79453DA91691}" srcOrd="0" destOrd="0" presId="urn:microsoft.com/office/officeart/2005/8/layout/hierarchy1"/>
    <dgm:cxn modelId="{CDF4E0DF-F3E9-4641-9387-8F24631D9F2D}" srcId="{4E1AFD46-9007-4FB4-8510-FC8B8417FDC5}" destId="{3A795077-92C2-49EB-B34E-D02706C7BD04}" srcOrd="1" destOrd="0" parTransId="{35AB68A2-CE75-4FD8-B89E-2BFD331A678A}" sibTransId="{7367108F-5D72-4DDA-B676-51FDB612B3A9}"/>
    <dgm:cxn modelId="{9E59AB62-A06C-4BD9-9267-6E70FF98BC36}" type="presParOf" srcId="{4BA8FFBA-099F-48D9-B524-79453DA91691}" destId="{5129552F-6447-4332-90A6-30959171F812}" srcOrd="0" destOrd="0" presId="urn:microsoft.com/office/officeart/2005/8/layout/hierarchy1"/>
    <dgm:cxn modelId="{7A0EA9A0-3BC4-4B70-873D-6F43B8708367}" type="presParOf" srcId="{5129552F-6447-4332-90A6-30959171F812}" destId="{24F79299-5F7F-4466-9CF0-6CA4DE00F2E5}" srcOrd="0" destOrd="0" presId="urn:microsoft.com/office/officeart/2005/8/layout/hierarchy1"/>
    <dgm:cxn modelId="{B39CBB81-20CC-47F2-8B33-FF6F129D7455}" type="presParOf" srcId="{24F79299-5F7F-4466-9CF0-6CA4DE00F2E5}" destId="{0133D965-E159-49EA-BFAF-A096A663554A}" srcOrd="0" destOrd="0" presId="urn:microsoft.com/office/officeart/2005/8/layout/hierarchy1"/>
    <dgm:cxn modelId="{02CF0B75-47A0-4EE3-88BC-10842F81EC18}" type="presParOf" srcId="{24F79299-5F7F-4466-9CF0-6CA4DE00F2E5}" destId="{FF38320D-4246-45B1-8495-1B09B468576D}" srcOrd="1" destOrd="0" presId="urn:microsoft.com/office/officeart/2005/8/layout/hierarchy1"/>
    <dgm:cxn modelId="{26B02366-B9B0-4A08-B0A0-40C9E1528358}" type="presParOf" srcId="{5129552F-6447-4332-90A6-30959171F812}" destId="{BE3EF7CF-E50B-41F6-A2A2-1E89A3ADCE87}" srcOrd="1" destOrd="0" presId="urn:microsoft.com/office/officeart/2005/8/layout/hierarchy1"/>
    <dgm:cxn modelId="{8FE48106-ABAF-464D-828E-730525B7C14E}" type="presParOf" srcId="{4BA8FFBA-099F-48D9-B524-79453DA91691}" destId="{1FF0327D-4111-4E38-AFD7-536127D3A952}" srcOrd="1" destOrd="0" presId="urn:microsoft.com/office/officeart/2005/8/layout/hierarchy1"/>
    <dgm:cxn modelId="{6445171B-7313-405D-AEA3-4E7B6B28B1F7}" type="presParOf" srcId="{1FF0327D-4111-4E38-AFD7-536127D3A952}" destId="{993B2F4F-AFBA-498E-92EF-DD82645A61F8}" srcOrd="0" destOrd="0" presId="urn:microsoft.com/office/officeart/2005/8/layout/hierarchy1"/>
    <dgm:cxn modelId="{C990B0AC-16EF-4C0F-83F2-39B0D7DED5DE}" type="presParOf" srcId="{993B2F4F-AFBA-498E-92EF-DD82645A61F8}" destId="{C591781E-9579-4C6E-B0AE-9DC1F07B9018}" srcOrd="0" destOrd="0" presId="urn:microsoft.com/office/officeart/2005/8/layout/hierarchy1"/>
    <dgm:cxn modelId="{10EAB6D3-4A02-40B3-9775-D1A60361B7D8}" type="presParOf" srcId="{993B2F4F-AFBA-498E-92EF-DD82645A61F8}" destId="{68B128C2-CAF8-4A6B-ACF8-7EBA8E6F570B}" srcOrd="1" destOrd="0" presId="urn:microsoft.com/office/officeart/2005/8/layout/hierarchy1"/>
    <dgm:cxn modelId="{61FE1FD0-D647-4E2B-89FB-FB07115B4919}" type="presParOf" srcId="{1FF0327D-4111-4E38-AFD7-536127D3A952}" destId="{7649B1DF-F4AB-445E-82D8-7F0405621A5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B291C5-379F-4CFD-9BF8-41264F02A223}">
      <dsp:nvSpPr>
        <dsp:cNvPr id="0" name=""/>
        <dsp:cNvSpPr/>
      </dsp:nvSpPr>
      <dsp:spPr>
        <a:xfrm>
          <a:off x="0" y="0"/>
          <a:ext cx="8163718" cy="997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Большой интерес публики к слэшерам</a:t>
          </a:r>
          <a:endParaRPr lang="en-US" sz="2200" kern="1200"/>
        </a:p>
      </dsp:txBody>
      <dsp:txXfrm>
        <a:off x="29211" y="29211"/>
        <a:ext cx="7087502" cy="938926"/>
      </dsp:txXfrm>
    </dsp:sp>
    <dsp:sp modelId="{65A43462-688D-4B0D-90B4-F6AF1132816F}">
      <dsp:nvSpPr>
        <dsp:cNvPr id="0" name=""/>
        <dsp:cNvSpPr/>
      </dsp:nvSpPr>
      <dsp:spPr>
        <a:xfrm>
          <a:off x="720328" y="1163572"/>
          <a:ext cx="8163718" cy="997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Применение нового  количественного подхода к анализу порядка смертей стереотипных персонажей</a:t>
          </a:r>
          <a:endParaRPr lang="en-US" sz="2200" kern="1200"/>
        </a:p>
      </dsp:txBody>
      <dsp:txXfrm>
        <a:off x="749539" y="1192783"/>
        <a:ext cx="6736692" cy="938926"/>
      </dsp:txXfrm>
    </dsp:sp>
    <dsp:sp modelId="{59FA8D7C-89A1-49A9-977B-748A72CCD3E2}">
      <dsp:nvSpPr>
        <dsp:cNvPr id="0" name=""/>
        <dsp:cNvSpPr/>
      </dsp:nvSpPr>
      <dsp:spPr>
        <a:xfrm>
          <a:off x="1440656" y="2327145"/>
          <a:ext cx="8163718" cy="997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Выявить связи между очередностью смертей в слэшерах и ролевым стереотип-тегом персонажа</a:t>
          </a:r>
          <a:endParaRPr lang="en-US" sz="2200" kern="1200"/>
        </a:p>
      </dsp:txBody>
      <dsp:txXfrm>
        <a:off x="1469867" y="2356356"/>
        <a:ext cx="6736692" cy="938926"/>
      </dsp:txXfrm>
    </dsp:sp>
    <dsp:sp modelId="{A50C4CDD-7378-4394-8923-0A627118B3AA}">
      <dsp:nvSpPr>
        <dsp:cNvPr id="0" name=""/>
        <dsp:cNvSpPr/>
      </dsp:nvSpPr>
      <dsp:spPr>
        <a:xfrm>
          <a:off x="7515442" y="756322"/>
          <a:ext cx="648276" cy="64827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7661304" y="756322"/>
        <a:ext cx="356552" cy="487828"/>
      </dsp:txXfrm>
    </dsp:sp>
    <dsp:sp modelId="{9500A538-D926-4EC9-B8A6-E7BAFADE1468}">
      <dsp:nvSpPr>
        <dsp:cNvPr id="0" name=""/>
        <dsp:cNvSpPr/>
      </dsp:nvSpPr>
      <dsp:spPr>
        <a:xfrm>
          <a:off x="8235770" y="1913246"/>
          <a:ext cx="648276" cy="64827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8381632" y="1913246"/>
        <a:ext cx="356552" cy="4878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D5AC28-7E8A-4A4A-9D14-27C2D70EE396}">
      <dsp:nvSpPr>
        <dsp:cNvPr id="0" name=""/>
        <dsp:cNvSpPr/>
      </dsp:nvSpPr>
      <dsp:spPr>
        <a:xfrm>
          <a:off x="9432" y="0"/>
          <a:ext cx="1357312" cy="814387"/>
        </a:xfrm>
        <a:prstGeom prst="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/>
            <a:t>Действия прошлого события:</a:t>
          </a:r>
          <a:endParaRPr lang="en-US" sz="1100" kern="1200" dirty="0"/>
        </a:p>
      </dsp:txBody>
      <dsp:txXfrm>
        <a:off x="9432" y="0"/>
        <a:ext cx="1357312" cy="814387"/>
      </dsp:txXfrm>
    </dsp:sp>
    <dsp:sp modelId="{8389BDE8-0626-4F11-BB64-E9774C4B932D}">
      <dsp:nvSpPr>
        <dsp:cNvPr id="0" name=""/>
        <dsp:cNvSpPr/>
      </dsp:nvSpPr>
      <dsp:spPr>
        <a:xfrm>
          <a:off x="2035" y="905954"/>
          <a:ext cx="1357312" cy="814387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1" i="0" kern="1200" dirty="0">
              <a:solidFill>
                <a:schemeClr val="tx1"/>
              </a:solidFill>
            </a:rPr>
            <a:t>Молодые люди виновны в противоправном действии.</a:t>
          </a:r>
          <a:endParaRPr lang="en-US" sz="1100" b="1" kern="1200" dirty="0">
            <a:solidFill>
              <a:schemeClr val="tx1"/>
            </a:solidFill>
          </a:endParaRPr>
        </a:p>
      </dsp:txBody>
      <dsp:txXfrm>
        <a:off x="2035" y="905954"/>
        <a:ext cx="1357312" cy="814387"/>
      </dsp:txXfrm>
    </dsp:sp>
    <dsp:sp modelId="{7A7596CA-2D65-440C-A9AD-E2E515555083}">
      <dsp:nvSpPr>
        <dsp:cNvPr id="0" name=""/>
        <dsp:cNvSpPr/>
      </dsp:nvSpPr>
      <dsp:spPr>
        <a:xfrm>
          <a:off x="0" y="1811357"/>
          <a:ext cx="1357312" cy="814387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1" i="0" kern="1200" dirty="0">
              <a:solidFill>
                <a:schemeClr val="tx1"/>
              </a:solidFill>
            </a:rPr>
            <a:t>Убийца переживает психологическую травму, смерть или чувствует вину.</a:t>
          </a:r>
          <a:endParaRPr lang="en-US" sz="1100" b="1" kern="1200" dirty="0">
            <a:solidFill>
              <a:schemeClr val="tx1"/>
            </a:solidFill>
          </a:endParaRPr>
        </a:p>
      </dsp:txBody>
      <dsp:txXfrm>
        <a:off x="0" y="1811357"/>
        <a:ext cx="1357312" cy="814387"/>
      </dsp:txXfrm>
    </dsp:sp>
    <dsp:sp modelId="{74643734-069B-4512-A0B3-3E60BA26967D}">
      <dsp:nvSpPr>
        <dsp:cNvPr id="0" name=""/>
        <dsp:cNvSpPr/>
      </dsp:nvSpPr>
      <dsp:spPr>
        <a:xfrm>
          <a:off x="0" y="2715905"/>
          <a:ext cx="1357312" cy="814387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1" i="0" kern="1200" dirty="0">
              <a:solidFill>
                <a:schemeClr val="tx1"/>
              </a:solidFill>
            </a:rPr>
            <a:t>Убийца переживает потерю.</a:t>
          </a:r>
          <a:endParaRPr lang="en-US" sz="1100" b="1" kern="1200" dirty="0">
            <a:solidFill>
              <a:schemeClr val="tx1"/>
            </a:solidFill>
          </a:endParaRPr>
        </a:p>
      </dsp:txBody>
      <dsp:txXfrm>
        <a:off x="0" y="2715905"/>
        <a:ext cx="1357312" cy="814387"/>
      </dsp:txXfrm>
    </dsp:sp>
    <dsp:sp modelId="{8CC47616-6581-4AAF-A435-4146C36DF4DC}">
      <dsp:nvSpPr>
        <dsp:cNvPr id="0" name=""/>
        <dsp:cNvSpPr/>
      </dsp:nvSpPr>
      <dsp:spPr>
        <a:xfrm>
          <a:off x="0" y="3637871"/>
          <a:ext cx="1357312" cy="814387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1" i="0" kern="1200" dirty="0">
              <a:solidFill>
                <a:schemeClr val="tx1"/>
              </a:solidFill>
            </a:rPr>
            <a:t>Убийца принимается убивать виновных.</a:t>
          </a:r>
          <a:endParaRPr lang="en-US" sz="1100" b="1" kern="1200" dirty="0">
            <a:solidFill>
              <a:schemeClr val="tx1"/>
            </a:solidFill>
          </a:endParaRPr>
        </a:p>
      </dsp:txBody>
      <dsp:txXfrm>
        <a:off x="0" y="3637871"/>
        <a:ext cx="1357312" cy="814387"/>
      </dsp:txXfrm>
    </dsp:sp>
    <dsp:sp modelId="{7D6881AF-2D06-47CB-BAEA-A49CDF27631D}">
      <dsp:nvSpPr>
        <dsp:cNvPr id="0" name=""/>
        <dsp:cNvSpPr/>
      </dsp:nvSpPr>
      <dsp:spPr>
        <a:xfrm>
          <a:off x="2926080" y="0"/>
          <a:ext cx="1357312" cy="814387"/>
        </a:xfrm>
        <a:prstGeom prst="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/>
            <a:t>Действия настоящего события:</a:t>
          </a:r>
          <a:endParaRPr lang="en-US" sz="1100" kern="1200" dirty="0"/>
        </a:p>
      </dsp:txBody>
      <dsp:txXfrm>
        <a:off x="2926080" y="0"/>
        <a:ext cx="1357312" cy="814387"/>
      </dsp:txXfrm>
    </dsp:sp>
    <dsp:sp modelId="{EA825AA5-903F-436E-A9E2-72C7A9540C4B}">
      <dsp:nvSpPr>
        <dsp:cNvPr id="0" name=""/>
        <dsp:cNvSpPr/>
      </dsp:nvSpPr>
      <dsp:spPr>
        <a:xfrm>
          <a:off x="1455499" y="919177"/>
          <a:ext cx="1357312" cy="8143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0" i="0" kern="1200" dirty="0"/>
            <a:t>Событие, напоминающее о прошлом.</a:t>
          </a:r>
          <a:endParaRPr lang="en-US" sz="1100" kern="1200" dirty="0"/>
        </a:p>
      </dsp:txBody>
      <dsp:txXfrm>
        <a:off x="1455499" y="919177"/>
        <a:ext cx="1357312" cy="814387"/>
      </dsp:txXfrm>
    </dsp:sp>
    <dsp:sp modelId="{AD98B63B-4BC2-40A6-A5F0-CDBFFA388D31}">
      <dsp:nvSpPr>
        <dsp:cNvPr id="0" name=""/>
        <dsp:cNvSpPr/>
      </dsp:nvSpPr>
      <dsp:spPr>
        <a:xfrm>
          <a:off x="1470416" y="1811354"/>
          <a:ext cx="1357312" cy="8143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0" i="0" kern="1200" dirty="0"/>
            <a:t>Разрушительный импульс убийцы вновь активизируется.</a:t>
          </a:r>
          <a:endParaRPr lang="en-US" sz="1100" kern="1200" dirty="0"/>
        </a:p>
      </dsp:txBody>
      <dsp:txXfrm>
        <a:off x="1470416" y="1811354"/>
        <a:ext cx="1357312" cy="814387"/>
      </dsp:txXfrm>
    </dsp:sp>
    <dsp:sp modelId="{A4C7CB44-9E2D-4EC0-B16E-BECBA32F4E7F}">
      <dsp:nvSpPr>
        <dsp:cNvPr id="0" name=""/>
        <dsp:cNvSpPr/>
      </dsp:nvSpPr>
      <dsp:spPr>
        <a:xfrm>
          <a:off x="1483935" y="2723783"/>
          <a:ext cx="1357312" cy="8143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0" i="0" kern="1200" dirty="0"/>
            <a:t>Проходимец предупреждает молодежь / молодую общину.</a:t>
          </a:r>
          <a:endParaRPr lang="en-US" sz="1100" kern="1200" dirty="0"/>
        </a:p>
      </dsp:txBody>
      <dsp:txXfrm>
        <a:off x="1483935" y="2723783"/>
        <a:ext cx="1357312" cy="814387"/>
      </dsp:txXfrm>
    </dsp:sp>
    <dsp:sp modelId="{D006F96A-12F9-4A1E-9190-09C2582AEC71}">
      <dsp:nvSpPr>
        <dsp:cNvPr id="0" name=""/>
        <dsp:cNvSpPr/>
      </dsp:nvSpPr>
      <dsp:spPr>
        <a:xfrm>
          <a:off x="1485903" y="3637868"/>
          <a:ext cx="1357312" cy="8143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0" i="0" kern="1200" dirty="0"/>
            <a:t>Группа молодых лиц не прислушивается.</a:t>
          </a:r>
          <a:endParaRPr lang="en-US" sz="1100" kern="1200" dirty="0"/>
        </a:p>
      </dsp:txBody>
      <dsp:txXfrm>
        <a:off x="1485903" y="3637868"/>
        <a:ext cx="1357312" cy="814387"/>
      </dsp:txXfrm>
    </dsp:sp>
    <dsp:sp modelId="{B23EC1DF-8D15-4D74-BCFD-56F811248483}">
      <dsp:nvSpPr>
        <dsp:cNvPr id="0" name=""/>
        <dsp:cNvSpPr/>
      </dsp:nvSpPr>
      <dsp:spPr>
        <a:xfrm>
          <a:off x="2926080" y="917187"/>
          <a:ext cx="1357312" cy="8143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0" i="0" kern="1200" dirty="0"/>
            <a:t>Убийца их преследует.</a:t>
          </a:r>
          <a:endParaRPr lang="en-US" sz="1100" kern="1200" dirty="0"/>
        </a:p>
      </dsp:txBody>
      <dsp:txXfrm>
        <a:off x="2926080" y="917187"/>
        <a:ext cx="1357312" cy="814387"/>
      </dsp:txXfrm>
    </dsp:sp>
    <dsp:sp modelId="{39014C9D-A4B2-4F6B-BF55-4CAE7394032A}">
      <dsp:nvSpPr>
        <dsp:cNvPr id="0" name=""/>
        <dsp:cNvSpPr/>
      </dsp:nvSpPr>
      <dsp:spPr>
        <a:xfrm>
          <a:off x="2926080" y="1811360"/>
          <a:ext cx="1357312" cy="8143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0" i="0" kern="1200" dirty="0"/>
            <a:t>Убийца их убивает по одному.</a:t>
          </a:r>
          <a:endParaRPr lang="en-US" sz="1100" kern="1200" dirty="0"/>
        </a:p>
      </dsp:txBody>
      <dsp:txXfrm>
        <a:off x="2926080" y="1811360"/>
        <a:ext cx="1357312" cy="814387"/>
      </dsp:txXfrm>
    </dsp:sp>
    <dsp:sp modelId="{D9B60C66-9131-4DFF-B240-BEA780DF5417}">
      <dsp:nvSpPr>
        <dsp:cNvPr id="0" name=""/>
        <dsp:cNvSpPr/>
      </dsp:nvSpPr>
      <dsp:spPr>
        <a:xfrm>
          <a:off x="2922639" y="2725711"/>
          <a:ext cx="1357312" cy="8143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0" i="0" kern="1200" dirty="0"/>
            <a:t>Героиня видит убийства.</a:t>
          </a:r>
          <a:endParaRPr lang="en-US" sz="1100" kern="1200" dirty="0"/>
        </a:p>
      </dsp:txBody>
      <dsp:txXfrm>
        <a:off x="2922639" y="2725711"/>
        <a:ext cx="1357312" cy="814387"/>
      </dsp:txXfrm>
    </dsp:sp>
    <dsp:sp modelId="{0583FF47-E2BD-4985-BEA2-DA3DB4128C76}">
      <dsp:nvSpPr>
        <dsp:cNvPr id="0" name=""/>
        <dsp:cNvSpPr/>
      </dsp:nvSpPr>
      <dsp:spPr>
        <a:xfrm>
          <a:off x="2922639" y="3637865"/>
          <a:ext cx="1357312" cy="8143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0" i="0" kern="1200" dirty="0"/>
            <a:t>Героиня видит убийцу.</a:t>
          </a:r>
          <a:endParaRPr lang="en-US" sz="1100" kern="1200" dirty="0"/>
        </a:p>
      </dsp:txBody>
      <dsp:txXfrm>
        <a:off x="2922639" y="3637865"/>
        <a:ext cx="1357312" cy="814387"/>
      </dsp:txXfrm>
    </dsp:sp>
    <dsp:sp modelId="{A638A97A-6FFE-44E5-BF5E-69A4C81B2535}">
      <dsp:nvSpPr>
        <dsp:cNvPr id="0" name=""/>
        <dsp:cNvSpPr/>
      </dsp:nvSpPr>
      <dsp:spPr>
        <a:xfrm>
          <a:off x="4475078" y="1098312"/>
          <a:ext cx="1364194" cy="788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0" i="0" kern="1200" dirty="0"/>
            <a:t>Героиня вступает в схватку с убийцей.</a:t>
          </a:r>
          <a:endParaRPr lang="en-US" sz="1100" kern="1200" dirty="0"/>
        </a:p>
      </dsp:txBody>
      <dsp:txXfrm>
        <a:off x="4475078" y="1098312"/>
        <a:ext cx="1364194" cy="788734"/>
      </dsp:txXfrm>
    </dsp:sp>
    <dsp:sp modelId="{6A889A37-98C2-4391-A859-95891DAE1CE6}">
      <dsp:nvSpPr>
        <dsp:cNvPr id="0" name=""/>
        <dsp:cNvSpPr/>
      </dsp:nvSpPr>
      <dsp:spPr>
        <a:xfrm>
          <a:off x="4493389" y="2018749"/>
          <a:ext cx="1357312" cy="8143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0" i="0" kern="1200" dirty="0"/>
            <a:t>Героиня побеждает убийцу.</a:t>
          </a:r>
          <a:endParaRPr lang="en-US" sz="1100" kern="1200" dirty="0"/>
        </a:p>
      </dsp:txBody>
      <dsp:txXfrm>
        <a:off x="4493389" y="2018749"/>
        <a:ext cx="1357312" cy="814387"/>
      </dsp:txXfrm>
    </dsp:sp>
    <dsp:sp modelId="{9B8B2BA5-3AAA-44BA-8458-62D7C2C122DB}">
      <dsp:nvSpPr>
        <dsp:cNvPr id="0" name=""/>
        <dsp:cNvSpPr/>
      </dsp:nvSpPr>
      <dsp:spPr>
        <a:xfrm>
          <a:off x="4508068" y="2972883"/>
          <a:ext cx="1333749" cy="8143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0" i="0" kern="1200" dirty="0"/>
            <a:t>Героиня выживает, но не освобождается.</a:t>
          </a:r>
          <a:endParaRPr lang="en-US" sz="1100" kern="1200" dirty="0"/>
        </a:p>
      </dsp:txBody>
      <dsp:txXfrm>
        <a:off x="4508068" y="2972883"/>
        <a:ext cx="1333749" cy="8143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61039E-A226-471C-99FC-188D8A76DEBF}">
      <dsp:nvSpPr>
        <dsp:cNvPr id="0" name=""/>
        <dsp:cNvSpPr/>
      </dsp:nvSpPr>
      <dsp:spPr>
        <a:xfrm>
          <a:off x="1172" y="384378"/>
          <a:ext cx="1477235" cy="886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/>
            <a:t>Распутная красотка</a:t>
          </a:r>
          <a:endParaRPr lang="en-US" sz="1500" kern="1200"/>
        </a:p>
      </dsp:txBody>
      <dsp:txXfrm>
        <a:off x="1172" y="384378"/>
        <a:ext cx="1477235" cy="886341"/>
      </dsp:txXfrm>
    </dsp:sp>
    <dsp:sp modelId="{8DE3AB09-9A5E-4119-9EE1-4BBCB60CE367}">
      <dsp:nvSpPr>
        <dsp:cNvPr id="0" name=""/>
        <dsp:cNvSpPr/>
      </dsp:nvSpPr>
      <dsp:spPr>
        <a:xfrm>
          <a:off x="1626131" y="384378"/>
          <a:ext cx="1477235" cy="8863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/>
            <a:t>Зануда</a:t>
          </a:r>
          <a:endParaRPr lang="en-US" sz="1500" kern="1200"/>
        </a:p>
      </dsp:txBody>
      <dsp:txXfrm>
        <a:off x="1626131" y="384378"/>
        <a:ext cx="1477235" cy="886341"/>
      </dsp:txXfrm>
    </dsp:sp>
    <dsp:sp modelId="{F72463FE-0FA5-4B86-AB75-35BC1BEC96AB}">
      <dsp:nvSpPr>
        <dsp:cNvPr id="0" name=""/>
        <dsp:cNvSpPr/>
      </dsp:nvSpPr>
      <dsp:spPr>
        <a:xfrm>
          <a:off x="3251090" y="384378"/>
          <a:ext cx="1477235" cy="8863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/>
            <a:t>Крутой</a:t>
          </a:r>
          <a:endParaRPr lang="en-US" sz="1500" kern="1200"/>
        </a:p>
      </dsp:txBody>
      <dsp:txXfrm>
        <a:off x="3251090" y="384378"/>
        <a:ext cx="1477235" cy="886341"/>
      </dsp:txXfrm>
    </dsp:sp>
    <dsp:sp modelId="{6C780EDF-D0C1-4CC8-9615-60F328BA1F4E}">
      <dsp:nvSpPr>
        <dsp:cNvPr id="0" name=""/>
        <dsp:cNvSpPr/>
      </dsp:nvSpPr>
      <dsp:spPr>
        <a:xfrm>
          <a:off x="4876049" y="384378"/>
          <a:ext cx="1477235" cy="8863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/>
            <a:t>Мажор</a:t>
          </a:r>
          <a:endParaRPr lang="en-US" sz="1500" kern="1200"/>
        </a:p>
      </dsp:txBody>
      <dsp:txXfrm>
        <a:off x="4876049" y="384378"/>
        <a:ext cx="1477235" cy="886341"/>
      </dsp:txXfrm>
    </dsp:sp>
    <dsp:sp modelId="{763CB577-D300-49BB-915E-402605D4D2CB}">
      <dsp:nvSpPr>
        <dsp:cNvPr id="0" name=""/>
        <dsp:cNvSpPr/>
      </dsp:nvSpPr>
      <dsp:spPr>
        <a:xfrm>
          <a:off x="6501008" y="384378"/>
          <a:ext cx="1477235" cy="88634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/>
            <a:t>Бабник</a:t>
          </a:r>
          <a:endParaRPr lang="en-US" sz="1500" kern="1200"/>
        </a:p>
      </dsp:txBody>
      <dsp:txXfrm>
        <a:off x="6501008" y="384378"/>
        <a:ext cx="1477235" cy="886341"/>
      </dsp:txXfrm>
    </dsp:sp>
    <dsp:sp modelId="{3EC01CD7-E8A9-4EE8-97A8-31D0B25E7ECC}">
      <dsp:nvSpPr>
        <dsp:cNvPr id="0" name=""/>
        <dsp:cNvSpPr/>
      </dsp:nvSpPr>
      <dsp:spPr>
        <a:xfrm>
          <a:off x="8125967" y="384378"/>
          <a:ext cx="1477235" cy="886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/>
            <a:t>Шутник</a:t>
          </a:r>
          <a:endParaRPr lang="en-US" sz="1500" kern="1200"/>
        </a:p>
      </dsp:txBody>
      <dsp:txXfrm>
        <a:off x="8125967" y="384378"/>
        <a:ext cx="1477235" cy="886341"/>
      </dsp:txXfrm>
    </dsp:sp>
    <dsp:sp modelId="{809FE92C-75E8-4D58-A06F-D41095948A5F}">
      <dsp:nvSpPr>
        <dsp:cNvPr id="0" name=""/>
        <dsp:cNvSpPr/>
      </dsp:nvSpPr>
      <dsp:spPr>
        <a:xfrm>
          <a:off x="1172" y="1418442"/>
          <a:ext cx="1477235" cy="8863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/>
            <a:t>Крутой</a:t>
          </a:r>
          <a:endParaRPr lang="en-US" sz="1500" kern="1200"/>
        </a:p>
      </dsp:txBody>
      <dsp:txXfrm>
        <a:off x="1172" y="1418442"/>
        <a:ext cx="1477235" cy="886341"/>
      </dsp:txXfrm>
    </dsp:sp>
    <dsp:sp modelId="{146D557D-4A18-4936-A2D2-22B3F6F5DD7D}">
      <dsp:nvSpPr>
        <dsp:cNvPr id="0" name=""/>
        <dsp:cNvSpPr/>
      </dsp:nvSpPr>
      <dsp:spPr>
        <a:xfrm>
          <a:off x="1626131" y="1418442"/>
          <a:ext cx="1477235" cy="8863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/>
            <a:t>Проходимец</a:t>
          </a:r>
          <a:endParaRPr lang="en-US" sz="1500" kern="1200"/>
        </a:p>
      </dsp:txBody>
      <dsp:txXfrm>
        <a:off x="1626131" y="1418442"/>
        <a:ext cx="1477235" cy="886341"/>
      </dsp:txXfrm>
    </dsp:sp>
    <dsp:sp modelId="{A3906FE4-8635-4FC6-9AFE-5CAF2BB255EC}">
      <dsp:nvSpPr>
        <dsp:cNvPr id="0" name=""/>
        <dsp:cNvSpPr/>
      </dsp:nvSpPr>
      <dsp:spPr>
        <a:xfrm>
          <a:off x="3251090" y="1418442"/>
          <a:ext cx="1477235" cy="8863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/>
            <a:t>Герой</a:t>
          </a:r>
          <a:endParaRPr lang="en-US" sz="1500" kern="1200"/>
        </a:p>
      </dsp:txBody>
      <dsp:txXfrm>
        <a:off x="3251090" y="1418442"/>
        <a:ext cx="1477235" cy="886341"/>
      </dsp:txXfrm>
    </dsp:sp>
    <dsp:sp modelId="{A126ABA6-AA5A-41C5-A94C-329091D7EF7A}">
      <dsp:nvSpPr>
        <dsp:cNvPr id="0" name=""/>
        <dsp:cNvSpPr/>
      </dsp:nvSpPr>
      <dsp:spPr>
        <a:xfrm>
          <a:off x="4876049" y="1418442"/>
          <a:ext cx="1477235" cy="88634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/>
            <a:t>Полицейский-проходимец</a:t>
          </a:r>
          <a:endParaRPr lang="en-US" sz="1500" kern="1200"/>
        </a:p>
      </dsp:txBody>
      <dsp:txXfrm>
        <a:off x="4876049" y="1418442"/>
        <a:ext cx="1477235" cy="886341"/>
      </dsp:txXfrm>
    </dsp:sp>
    <dsp:sp modelId="{1BE2C459-7478-4D04-A192-D14367FCE8F4}">
      <dsp:nvSpPr>
        <dsp:cNvPr id="0" name=""/>
        <dsp:cNvSpPr/>
      </dsp:nvSpPr>
      <dsp:spPr>
        <a:xfrm>
          <a:off x="6501008" y="1418442"/>
          <a:ext cx="1477235" cy="886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/>
            <a:t>Полицейский-герой </a:t>
          </a:r>
          <a:endParaRPr lang="en-US" sz="1500" kern="1200"/>
        </a:p>
      </dsp:txBody>
      <dsp:txXfrm>
        <a:off x="6501008" y="1418442"/>
        <a:ext cx="1477235" cy="886341"/>
      </dsp:txXfrm>
    </dsp:sp>
    <dsp:sp modelId="{E42217DF-37BD-4A54-9954-E4F95251732D}">
      <dsp:nvSpPr>
        <dsp:cNvPr id="0" name=""/>
        <dsp:cNvSpPr/>
      </dsp:nvSpPr>
      <dsp:spPr>
        <a:xfrm>
          <a:off x="8125967" y="1418442"/>
          <a:ext cx="1477235" cy="8863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/>
            <a:t>Директор</a:t>
          </a:r>
          <a:endParaRPr lang="en-US" sz="1500" kern="1200"/>
        </a:p>
      </dsp:txBody>
      <dsp:txXfrm>
        <a:off x="8125967" y="1418442"/>
        <a:ext cx="1477235" cy="886341"/>
      </dsp:txXfrm>
    </dsp:sp>
    <dsp:sp modelId="{1D1FDE64-B3AD-44C4-AA53-A04707B608D8}">
      <dsp:nvSpPr>
        <dsp:cNvPr id="0" name=""/>
        <dsp:cNvSpPr/>
      </dsp:nvSpPr>
      <dsp:spPr>
        <a:xfrm>
          <a:off x="1172" y="2452507"/>
          <a:ext cx="1477235" cy="8863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/>
            <a:t>Темнокожая девушка</a:t>
          </a:r>
          <a:endParaRPr lang="en-US" sz="1500" kern="1200"/>
        </a:p>
      </dsp:txBody>
      <dsp:txXfrm>
        <a:off x="1172" y="2452507"/>
        <a:ext cx="1477235" cy="886341"/>
      </dsp:txXfrm>
    </dsp:sp>
    <dsp:sp modelId="{77402F98-8936-4C35-952F-264F744E30EE}">
      <dsp:nvSpPr>
        <dsp:cNvPr id="0" name=""/>
        <dsp:cNvSpPr/>
      </dsp:nvSpPr>
      <dsp:spPr>
        <a:xfrm>
          <a:off x="1626131" y="2452507"/>
          <a:ext cx="1477235" cy="8863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/>
            <a:t>Лучшая подруга последней выжившей</a:t>
          </a:r>
          <a:endParaRPr lang="en-US" sz="1500" kern="1200"/>
        </a:p>
      </dsp:txBody>
      <dsp:txXfrm>
        <a:off x="1626131" y="2452507"/>
        <a:ext cx="1477235" cy="886341"/>
      </dsp:txXfrm>
    </dsp:sp>
    <dsp:sp modelId="{CD873AA0-D2B4-4A40-B016-A314F3DADA81}">
      <dsp:nvSpPr>
        <dsp:cNvPr id="0" name=""/>
        <dsp:cNvSpPr/>
      </dsp:nvSpPr>
      <dsp:spPr>
        <a:xfrm>
          <a:off x="3251090" y="2452507"/>
          <a:ext cx="1477235" cy="88634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/>
            <a:t>Влюбленная парочка</a:t>
          </a:r>
          <a:endParaRPr lang="en-US" sz="1500" kern="1200"/>
        </a:p>
      </dsp:txBody>
      <dsp:txXfrm>
        <a:off x="3251090" y="2452507"/>
        <a:ext cx="1477235" cy="886341"/>
      </dsp:txXfrm>
    </dsp:sp>
    <dsp:sp modelId="{CDB6E10D-E00B-42E6-B3ED-CA5BB9C9B42E}">
      <dsp:nvSpPr>
        <dsp:cNvPr id="0" name=""/>
        <dsp:cNvSpPr/>
      </dsp:nvSpPr>
      <dsp:spPr>
        <a:xfrm>
          <a:off x="4876049" y="2452507"/>
          <a:ext cx="1477235" cy="886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/>
            <a:t>Журналист</a:t>
          </a:r>
          <a:endParaRPr lang="en-US" sz="1500" kern="1200"/>
        </a:p>
      </dsp:txBody>
      <dsp:txXfrm>
        <a:off x="4876049" y="2452507"/>
        <a:ext cx="1477235" cy="886341"/>
      </dsp:txXfrm>
    </dsp:sp>
    <dsp:sp modelId="{459E4581-9CD2-4101-A156-B82E715B859A}">
      <dsp:nvSpPr>
        <dsp:cNvPr id="0" name=""/>
        <dsp:cNvSpPr/>
      </dsp:nvSpPr>
      <dsp:spPr>
        <a:xfrm>
          <a:off x="6501008" y="2452507"/>
          <a:ext cx="1477235" cy="8863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/>
            <a:t>Стерва</a:t>
          </a:r>
          <a:endParaRPr lang="en-US" sz="1500" kern="1200"/>
        </a:p>
      </dsp:txBody>
      <dsp:txXfrm>
        <a:off x="6501008" y="2452507"/>
        <a:ext cx="1477235" cy="886341"/>
      </dsp:txXfrm>
    </dsp:sp>
    <dsp:sp modelId="{D4291F53-BF6F-47A7-9F81-E86006F4B1E0}">
      <dsp:nvSpPr>
        <dsp:cNvPr id="0" name=""/>
        <dsp:cNvSpPr/>
      </dsp:nvSpPr>
      <dsp:spPr>
        <a:xfrm>
          <a:off x="8125967" y="2452507"/>
          <a:ext cx="1477235" cy="8863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/>
            <a:t>Последняя выжившая</a:t>
          </a:r>
          <a:endParaRPr lang="en-US" sz="1500" kern="1200"/>
        </a:p>
      </dsp:txBody>
      <dsp:txXfrm>
        <a:off x="8125967" y="2452507"/>
        <a:ext cx="1477235" cy="8863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33D965-E159-49EA-BFAF-A096A663554A}">
      <dsp:nvSpPr>
        <dsp:cNvPr id="0" name=""/>
        <dsp:cNvSpPr/>
      </dsp:nvSpPr>
      <dsp:spPr>
        <a:xfrm>
          <a:off x="1172" y="138496"/>
          <a:ext cx="4115155" cy="2613123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38320D-4246-45B1-8495-1B09B468576D}">
      <dsp:nvSpPr>
        <dsp:cNvPr id="0" name=""/>
        <dsp:cNvSpPr/>
      </dsp:nvSpPr>
      <dsp:spPr>
        <a:xfrm>
          <a:off x="458411" y="572873"/>
          <a:ext cx="4115155" cy="2613123"/>
        </a:xfrm>
        <a:prstGeom prst="roundRect">
          <a:avLst>
            <a:gd name="adj" fmla="val 10000"/>
          </a:avLst>
        </a:prstGeom>
        <a:solidFill>
          <a:schemeClr val="accent3">
            <a:lumMod val="75000"/>
            <a:alpha val="9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500" kern="1200" dirty="0"/>
            <a:t>Увеличение выборки </a:t>
          </a:r>
          <a:endParaRPr lang="en-US" sz="5500" kern="1200" dirty="0"/>
        </a:p>
      </dsp:txBody>
      <dsp:txXfrm>
        <a:off x="534947" y="649409"/>
        <a:ext cx="3962083" cy="2460051"/>
      </dsp:txXfrm>
    </dsp:sp>
    <dsp:sp modelId="{C591781E-9579-4C6E-B0AE-9DC1F07B9018}">
      <dsp:nvSpPr>
        <dsp:cNvPr id="0" name=""/>
        <dsp:cNvSpPr/>
      </dsp:nvSpPr>
      <dsp:spPr>
        <a:xfrm>
          <a:off x="5030807" y="138496"/>
          <a:ext cx="4115155" cy="2613123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B128C2-CAF8-4A6B-ACF8-7EBA8E6F570B}">
      <dsp:nvSpPr>
        <dsp:cNvPr id="0" name=""/>
        <dsp:cNvSpPr/>
      </dsp:nvSpPr>
      <dsp:spPr>
        <a:xfrm>
          <a:off x="5488046" y="572873"/>
          <a:ext cx="4115155" cy="2613123"/>
        </a:xfrm>
        <a:prstGeom prst="roundRect">
          <a:avLst>
            <a:gd name="adj" fmla="val 10000"/>
          </a:avLst>
        </a:prstGeom>
        <a:solidFill>
          <a:schemeClr val="tx1">
            <a:lumMod val="85000"/>
            <a:lumOff val="15000"/>
            <a:alpha val="9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500" kern="1200" dirty="0">
              <a:solidFill>
                <a:schemeClr val="accent3">
                  <a:lumMod val="20000"/>
                  <a:lumOff val="80000"/>
                </a:schemeClr>
              </a:solidFill>
            </a:rPr>
            <a:t>Сетевой анализ</a:t>
          </a:r>
          <a:endParaRPr lang="en-US" sz="5500" kern="1200" dirty="0">
            <a:solidFill>
              <a:schemeClr val="accent3">
                <a:lumMod val="20000"/>
                <a:lumOff val="80000"/>
              </a:schemeClr>
            </a:solidFill>
          </a:endParaRPr>
        </a:p>
      </dsp:txBody>
      <dsp:txXfrm>
        <a:off x="5564582" y="649409"/>
        <a:ext cx="3962083" cy="2460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32F0-C155-48D6-BEE9-7BF8D72B0E01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1A768DF-D501-4BB0-AF2E-85A5167AADE2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41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32F0-C155-48D6-BEE9-7BF8D72B0E01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68DF-D501-4BB0-AF2E-85A5167AADE2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91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32F0-C155-48D6-BEE9-7BF8D72B0E01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68DF-D501-4BB0-AF2E-85A5167AADE2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10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32F0-C155-48D6-BEE9-7BF8D72B0E01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68DF-D501-4BB0-AF2E-85A5167AADE2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76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32F0-C155-48D6-BEE9-7BF8D72B0E01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68DF-D501-4BB0-AF2E-85A5167AADE2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808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32F0-C155-48D6-BEE9-7BF8D72B0E01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68DF-D501-4BB0-AF2E-85A5167AADE2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71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32F0-C155-48D6-BEE9-7BF8D72B0E01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68DF-D501-4BB0-AF2E-85A5167AADE2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90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32F0-C155-48D6-BEE9-7BF8D72B0E01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68DF-D501-4BB0-AF2E-85A5167AADE2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25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32F0-C155-48D6-BEE9-7BF8D72B0E01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68DF-D501-4BB0-AF2E-85A5167AAD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14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32F0-C155-48D6-BEE9-7BF8D72B0E01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68DF-D501-4BB0-AF2E-85A5167AADE2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35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19A32F0-C155-48D6-BEE9-7BF8D72B0E01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68DF-D501-4BB0-AF2E-85A5167AADE2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926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A32F0-C155-48D6-BEE9-7BF8D72B0E01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1A768DF-D501-4BB0-AF2E-85A5167AADE2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17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51">
            <a:extLst>
              <a:ext uri="{FF2B5EF4-FFF2-40B4-BE49-F238E27FC236}">
                <a16:creationId xmlns:a16="http://schemas.microsoft.com/office/drawing/2014/main" id="{9B09DD69-E2AC-47D5-B3B5-80B971B9E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53">
            <a:extLst>
              <a:ext uri="{FF2B5EF4-FFF2-40B4-BE49-F238E27FC236}">
                <a16:creationId xmlns:a16="http://schemas.microsoft.com/office/drawing/2014/main" id="{24C39113-0D11-44C0-ABE5-101E972E1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C22850-C3EB-4364-A810-7B07EA395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617" y="963699"/>
            <a:ext cx="4960388" cy="2380031"/>
          </a:xfrm>
        </p:spPr>
        <p:txBody>
          <a:bodyPr vert="horz" lIns="228600" tIns="228600" rIns="228600" bIns="228600" rtlCol="0">
            <a:normAutofit/>
          </a:bodyPr>
          <a:lstStyle/>
          <a:p>
            <a:r>
              <a:rPr lang="en-US" sz="2200" b="1" dirty="0" err="1"/>
              <a:t>Исследование</a:t>
            </a:r>
            <a:r>
              <a:rPr lang="en-US" sz="2200" b="1" dirty="0"/>
              <a:t> </a:t>
            </a:r>
            <a:r>
              <a:rPr lang="en-US" sz="2200" b="1" dirty="0" err="1"/>
              <a:t>связи</a:t>
            </a:r>
            <a:r>
              <a:rPr lang="en-US" sz="2200" b="1" dirty="0"/>
              <a:t> </a:t>
            </a:r>
            <a:r>
              <a:rPr lang="en-US" sz="2200" b="1" dirty="0" err="1"/>
              <a:t>между</a:t>
            </a:r>
            <a:r>
              <a:rPr lang="en-US" sz="2200" b="1" dirty="0"/>
              <a:t> </a:t>
            </a:r>
            <a:r>
              <a:rPr lang="en-US" sz="2200" b="1" dirty="0" err="1"/>
              <a:t>очередностью</a:t>
            </a:r>
            <a:r>
              <a:rPr lang="en-US" sz="2200" b="1" dirty="0"/>
              <a:t> </a:t>
            </a:r>
            <a:r>
              <a:rPr lang="en-US" sz="2200" b="1" dirty="0" err="1"/>
              <a:t>смертей</a:t>
            </a:r>
            <a:r>
              <a:rPr lang="en-US" sz="2200" b="1" dirty="0"/>
              <a:t> и </a:t>
            </a:r>
            <a:r>
              <a:rPr lang="en-US" sz="2200" b="1" dirty="0" err="1"/>
              <a:t>ролевым</a:t>
            </a:r>
            <a:r>
              <a:rPr lang="en-US" sz="2200" b="1" dirty="0"/>
              <a:t> </a:t>
            </a:r>
            <a:r>
              <a:rPr lang="en-US" sz="2200" b="1" dirty="0" err="1"/>
              <a:t>стереотип-тегом</a:t>
            </a:r>
            <a:r>
              <a:rPr lang="en-US" sz="2200" b="1" dirty="0"/>
              <a:t> </a:t>
            </a:r>
            <a:r>
              <a:rPr lang="en-US" sz="2200" b="1" dirty="0" err="1"/>
              <a:t>персонажа</a:t>
            </a:r>
            <a:r>
              <a:rPr lang="en-US" sz="2200" b="1" dirty="0"/>
              <a:t> в </a:t>
            </a:r>
            <a:r>
              <a:rPr lang="en-US" sz="2200" b="1" dirty="0" err="1"/>
              <a:t>фильмах</a:t>
            </a:r>
            <a:r>
              <a:rPr lang="en-US" sz="2200" b="1" dirty="0"/>
              <a:t> </a:t>
            </a:r>
            <a:r>
              <a:rPr lang="en-US" sz="2200" b="1" dirty="0" err="1"/>
              <a:t>жанра</a:t>
            </a:r>
            <a:r>
              <a:rPr lang="en-US" sz="2200" b="1" dirty="0"/>
              <a:t> </a:t>
            </a:r>
            <a:r>
              <a:rPr lang="en-US" sz="2200" b="1" dirty="0" err="1"/>
              <a:t>слэшер</a:t>
            </a:r>
            <a:br>
              <a:rPr lang="en-US" sz="2200" b="1" dirty="0"/>
            </a:br>
            <a:endParaRPr lang="en-US" sz="22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CD0E2A2-DED2-4CE3-8412-24CBABC5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617" y="3531204"/>
            <a:ext cx="4960388" cy="161064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Wingdings" panose="05000000000000000000" pitchFamily="2" charset="2"/>
              <a:buChar char="§"/>
            </a:pPr>
            <a:r>
              <a:rPr lang="en-US" err="1"/>
              <a:t>Выполнил</a:t>
            </a:r>
            <a:r>
              <a:rPr lang="en-US"/>
              <a:t>: Миллер Эдуард </a:t>
            </a:r>
            <a:r>
              <a:rPr lang="en-US" err="1"/>
              <a:t>Яковлевич</a:t>
            </a:r>
            <a:endParaRPr lang="en-US"/>
          </a:p>
          <a:p>
            <a:pPr indent="-228600">
              <a:buFont typeface="Wingdings" panose="05000000000000000000" pitchFamily="2" charset="2"/>
              <a:buChar char="§"/>
            </a:pPr>
            <a:r>
              <a:rPr lang="en-US" err="1"/>
              <a:t>Научный</a:t>
            </a:r>
            <a:r>
              <a:rPr lang="en-US"/>
              <a:t> </a:t>
            </a:r>
            <a:r>
              <a:rPr lang="en-US" err="1"/>
              <a:t>руководитель</a:t>
            </a:r>
            <a:r>
              <a:rPr lang="en-US"/>
              <a:t>: </a:t>
            </a:r>
            <a:r>
              <a:rPr lang="en-US" err="1"/>
              <a:t>Скоринкин</a:t>
            </a:r>
            <a:r>
              <a:rPr lang="en-US"/>
              <a:t> </a:t>
            </a:r>
            <a:r>
              <a:rPr lang="en-US" err="1"/>
              <a:t>Даниил</a:t>
            </a:r>
            <a:r>
              <a:rPr lang="en-US"/>
              <a:t> </a:t>
            </a:r>
            <a:r>
              <a:rPr lang="en-US" err="1"/>
              <a:t>Андреевич</a:t>
            </a:r>
            <a:r>
              <a:rPr lang="en-US"/>
              <a:t>,</a:t>
            </a:r>
            <a:r>
              <a:rPr lang="ru-RU"/>
              <a:t> </a:t>
            </a:r>
            <a:r>
              <a:rPr lang="en-US"/>
              <a:t>доцент, </a:t>
            </a:r>
            <a:r>
              <a:rPr lang="en-US" err="1"/>
              <a:t>к.ф.н</a:t>
            </a:r>
            <a:r>
              <a:rPr lang="en-US"/>
              <a:t>.</a:t>
            </a:r>
          </a:p>
          <a:p>
            <a:pPr indent="-228600">
              <a:buFont typeface="Wingdings" panose="05000000000000000000" pitchFamily="2" charset="2"/>
              <a:buChar char="§"/>
            </a:pPr>
            <a:endParaRPr lang="en-US"/>
          </a:p>
        </p:txBody>
      </p:sp>
      <p:cxnSp>
        <p:nvCxnSpPr>
          <p:cNvPr id="65" name="Straight Connector 55">
            <a:extLst>
              <a:ext uri="{FF2B5EF4-FFF2-40B4-BE49-F238E27FC236}">
                <a16:creationId xmlns:a16="http://schemas.microsoft.com/office/drawing/2014/main" id="{1A5BCC0E-6850-40CA-929A-62CF5720F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96038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7" name="Group 57">
            <a:extLst>
              <a:ext uri="{FF2B5EF4-FFF2-40B4-BE49-F238E27FC236}">
                <a16:creationId xmlns:a16="http://schemas.microsoft.com/office/drawing/2014/main" id="{06ADD6B1-009A-456B-8A78-75EA8387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99254" y="482171"/>
            <a:ext cx="4652668" cy="5149101"/>
            <a:chOff x="6899254" y="482171"/>
            <a:chExt cx="4652668" cy="5149101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EAFD8A5-EB41-4F11-AF42-CA8837F11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99254" y="482171"/>
              <a:ext cx="4652668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59">
              <a:extLst>
                <a:ext uri="{FF2B5EF4-FFF2-40B4-BE49-F238E27FC236}">
                  <a16:creationId xmlns:a16="http://schemas.microsoft.com/office/drawing/2014/main" id="{8C857F11-7480-408F-A9DB-BC8CCFC59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39487" y="812507"/>
              <a:ext cx="400124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1">
            <a:extLst>
              <a:ext uri="{FF2B5EF4-FFF2-40B4-BE49-F238E27FC236}">
                <a16:creationId xmlns:a16="http://schemas.microsoft.com/office/drawing/2014/main" id="{4EAA3CF1-AFD3-42F1-885B-0D04A9E01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857" y="977965"/>
            <a:ext cx="367121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Вопросы">
            <a:extLst>
              <a:ext uri="{FF2B5EF4-FFF2-40B4-BE49-F238E27FC236}">
                <a16:creationId xmlns:a16="http://schemas.microsoft.com/office/drawing/2014/main" id="{6AF31C43-4299-4194-B439-8FF4F4317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3583" y="1374238"/>
            <a:ext cx="3343759" cy="3343759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A9C5271-6015-44A6-B7AD-CFDA24379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8FA8677-6FC4-4B57-9473-EE811D274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428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3" name="Picture 1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1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17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D9A057-D4EC-4CC6-B973-DAB32FDF6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01" y="1287554"/>
            <a:ext cx="3735310" cy="1868760"/>
          </a:xfrm>
        </p:spPr>
        <p:txBody>
          <a:bodyPr vert="horz" lIns="91440" tIns="45720" rIns="91440" bIns="0" rtlCol="0" anchor="b">
            <a:normAutofit fontScale="90000"/>
          </a:bodyPr>
          <a:lstStyle/>
          <a:p>
            <a:r>
              <a:rPr lang="ru-RU" sz="3600" b="1" dirty="0">
                <a:solidFill>
                  <a:schemeClr val="accent1"/>
                </a:solidFill>
              </a:rPr>
              <a:t>Носители стереотип-тегов, пережившие нападения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5E1D684-A24A-4A3F-A4C7-C6C6E67A8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7" r="-1" b="-1"/>
          <a:stretch/>
        </p:blipFill>
        <p:spPr>
          <a:xfrm>
            <a:off x="4426086" y="1116345"/>
            <a:ext cx="6628766" cy="386617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649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B09D7A2-7AF4-47EF-AFFF-DD7B285D6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D37C61-77C0-4FB5-8D20-8E995DBDA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7BCF47-223B-446C-AF62-7C852152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9883" y="1474970"/>
            <a:ext cx="5222987" cy="315274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trike="noStrike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общее</a:t>
            </a:r>
            <a:r>
              <a:rPr lang="en-US" strike="noStrike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trike="noStrike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число</a:t>
            </a:r>
            <a:r>
              <a:rPr lang="en-US" strike="noStrike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trike="noStrike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убитых</a:t>
            </a:r>
            <a:r>
              <a:rPr lang="en-US" strike="noStrike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br>
              <a:rPr lang="ru-RU" strike="noStrike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en-US" strike="noStrike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и </a:t>
            </a:r>
            <a:br>
              <a:rPr lang="ru-RU" strike="noStrike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en-US" strike="noStrike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переживших</a:t>
            </a:r>
            <a:r>
              <a:rPr lang="ru-RU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trike="noStrike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нападения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717C442-118A-41E1-BEDA-5085A9833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8" y="482170"/>
            <a:ext cx="6104330" cy="5149101"/>
            <a:chOff x="7463259" y="583365"/>
            <a:chExt cx="6104330" cy="518192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7F41FFC-3419-484D-810A-AD720CD7B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610433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3191118-AA30-4C30-B6D1-3A7D636BF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5471354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A5A94B0-3C3F-4F55-A1C1-822110822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" y="914400"/>
            <a:ext cx="5213657" cy="4270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2DDAF42-061F-484B-92E1-21F5D083F0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11FFE8A-5450-4340-A14D-75506E8FE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273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B09D7A2-7AF4-47EF-AFFF-DD7B285D6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D37C61-77C0-4FB5-8D20-8E995DBDA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29FE74-2E84-4316-A5AF-A4F30AD70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7581" y="1474970"/>
            <a:ext cx="4747167" cy="3152742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z="2700" b="1" u="none" strike="noStrike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выявление</a:t>
            </a:r>
            <a:r>
              <a:rPr lang="en-US" sz="2700" b="1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700" b="1" u="none" strike="noStrike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связи</a:t>
            </a:r>
            <a:r>
              <a:rPr lang="en-US" sz="2700" b="1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700" b="1" u="none" strike="noStrike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между</a:t>
            </a:r>
            <a:r>
              <a:rPr lang="en-US" sz="2700" b="1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700" b="1" u="none" strike="noStrike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очередностью</a:t>
            </a:r>
            <a:r>
              <a:rPr lang="en-US" sz="2700" b="1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700" b="1" u="none" strike="noStrike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смертей</a:t>
            </a:r>
            <a:r>
              <a:rPr lang="en-US" sz="2700" b="1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в </a:t>
            </a:r>
            <a:r>
              <a:rPr lang="en-US" sz="2700" b="1" u="none" strike="noStrike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слэшерах</a:t>
            </a:r>
            <a:r>
              <a:rPr lang="en-US" sz="2700" b="1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и </a:t>
            </a:r>
            <a:r>
              <a:rPr lang="en-US" sz="2700" b="1" u="none" strike="noStrike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ролевым</a:t>
            </a:r>
            <a:r>
              <a:rPr lang="en-US" sz="2700" b="1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700" b="1" u="none" strike="noStrike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стереотип-тегом</a:t>
            </a:r>
            <a:r>
              <a:rPr lang="en-US" sz="2700" b="1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700" b="1" u="none" strike="noStrike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персонажа</a:t>
            </a:r>
            <a:endParaRPr lang="en-US" sz="27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38" name="Group 21">
            <a:extLst>
              <a:ext uri="{FF2B5EF4-FFF2-40B4-BE49-F238E27FC236}">
                <a16:creationId xmlns:a16="http://schemas.microsoft.com/office/drawing/2014/main" id="{4717C442-118A-41E1-BEDA-5085A9833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8" y="482170"/>
            <a:ext cx="6104330" cy="5149101"/>
            <a:chOff x="7463259" y="583365"/>
            <a:chExt cx="6104330" cy="518192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7F41FFC-3419-484D-810A-AD720CD7B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610433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23">
              <a:extLst>
                <a:ext uri="{FF2B5EF4-FFF2-40B4-BE49-F238E27FC236}">
                  <a16:creationId xmlns:a16="http://schemas.microsoft.com/office/drawing/2014/main" id="{63191118-AA30-4C30-B6D1-3A7D636BF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5471354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F6096BF-F7DA-4684-B9B0-8F5BB8CF5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42" y="891055"/>
            <a:ext cx="5262664" cy="430935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2DDAF42-061F-484B-92E1-21F5D083F0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11FFE8A-5450-4340-A14D-75506E8FE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022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F56FF-C0A6-4252-AEBB-753174267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ru-RU" dirty="0"/>
              <a:t>Что дальше?</a:t>
            </a:r>
          </a:p>
        </p:txBody>
      </p:sp>
      <p:graphicFrame>
        <p:nvGraphicFramePr>
          <p:cNvPr id="37" name="Объект 2">
            <a:extLst>
              <a:ext uri="{FF2B5EF4-FFF2-40B4-BE49-F238E27FC236}">
                <a16:creationId xmlns:a16="http://schemas.microsoft.com/office/drawing/2014/main" id="{C44E729C-6D53-4358-8943-C47E5D0E7B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1611862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0410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Лампочки, из которых одна светится, в темноте">
            <a:extLst>
              <a:ext uri="{FF2B5EF4-FFF2-40B4-BE49-F238E27FC236}">
                <a16:creationId xmlns:a16="http://schemas.microsoft.com/office/drawing/2014/main" id="{0966FD75-3302-43E6-80A1-1A7F254C66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693" r="-1" b="31055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49E4231-6211-405E-A068-18646067A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5" y="3768677"/>
            <a:ext cx="8295215" cy="2591842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316CC-4A06-401B-9068-8DB5A27BE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512" y="4100187"/>
            <a:ext cx="6835556" cy="20957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E"/>
                </a:solidFill>
              </a:rPr>
              <a:t>СПАСИБО ЗА ВНИМАНИЕ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B8BED93-E65C-41D3-8B8A-5CE5F507B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3930481"/>
            <a:ext cx="6832499" cy="0"/>
          </a:xfrm>
          <a:prstGeom prst="line">
            <a:avLst/>
          </a:prstGeom>
          <a:ln w="31750">
            <a:solidFill>
              <a:srgbClr val="4A6A8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47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AB04F-7897-462C-81ED-C8A7C63F4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ru-RU"/>
              <a:t>Зачем? </a:t>
            </a:r>
          </a:p>
        </p:txBody>
      </p:sp>
      <p:graphicFrame>
        <p:nvGraphicFramePr>
          <p:cNvPr id="15" name="Объект 2">
            <a:extLst>
              <a:ext uri="{FF2B5EF4-FFF2-40B4-BE49-F238E27FC236}">
                <a16:creationId xmlns:a16="http://schemas.microsoft.com/office/drawing/2014/main" id="{3E92B97D-DF0D-47BC-BC35-6CCF3BCC0E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1883931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799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9E105B-090D-4796-A9CF-A8E493CB0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791332" cy="2380828"/>
          </a:xfrm>
        </p:spPr>
        <p:txBody>
          <a:bodyPr vert="horz" lIns="91440" tIns="45720" rIns="91440" bIns="0" rtlCol="0" anchor="b">
            <a:normAutofit fontScale="90000"/>
          </a:bodyPr>
          <a:lstStyle/>
          <a:p>
            <a:r>
              <a:rPr lang="en-US" sz="4800" b="1" dirty="0" err="1"/>
              <a:t>Что</a:t>
            </a:r>
            <a:r>
              <a:rPr lang="en-US" sz="4800" b="1" dirty="0"/>
              <a:t> </a:t>
            </a:r>
            <a:r>
              <a:rPr lang="en-US" sz="4800" b="1" dirty="0" err="1"/>
              <a:t>исслед</a:t>
            </a:r>
            <a:r>
              <a:rPr lang="ru-RU" sz="4800" b="1" dirty="0"/>
              <a:t>ОВАЛИ?</a:t>
            </a:r>
            <a:br>
              <a:rPr lang="ru-RU" sz="4800" b="1" dirty="0"/>
            </a:br>
            <a:br>
              <a:rPr lang="ru-RU" sz="4800" dirty="0"/>
            </a:br>
            <a:r>
              <a:rPr lang="ru-RU" sz="3600" dirty="0">
                <a:highlight>
                  <a:srgbClr val="FF0000"/>
                </a:highlight>
              </a:rPr>
              <a:t>СЛЭШЕРЫ</a:t>
            </a:r>
            <a:endParaRPr lang="en-US" sz="3600" dirty="0">
              <a:highlight>
                <a:srgbClr val="FF0000"/>
              </a:highlight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Moustache Face with Solid Fill">
            <a:extLst>
              <a:ext uri="{FF2B5EF4-FFF2-40B4-BE49-F238E27FC236}">
                <a16:creationId xmlns:a16="http://schemas.microsoft.com/office/drawing/2014/main" id="{38E3D566-F8D7-4AA2-9884-F4E9D8F6A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F2B6854-4E71-4C1B-856E-F35885C55CEA}"/>
              </a:ext>
            </a:extLst>
          </p:cNvPr>
          <p:cNvSpPr txBox="1"/>
          <p:nvPr/>
        </p:nvSpPr>
        <p:spPr>
          <a:xfrm>
            <a:off x="618565" y="3872753"/>
            <a:ext cx="58360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Особенности фильмов слэшеров на фоне других фильмов ужасов.</a:t>
            </a:r>
          </a:p>
          <a:p>
            <a:r>
              <a:rPr lang="ru-RU" dirty="0"/>
              <a:t>Причины появления жанра. Его истоки.</a:t>
            </a:r>
          </a:p>
          <a:p>
            <a:r>
              <a:rPr lang="ru-RU" dirty="0"/>
              <a:t>Научные подходы к изучению слэшеров. 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522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B09DD69-E2AC-47D5-B3B5-80B971B9E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4C39113-0D11-44C0-ABE5-101E972E1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632F6-5590-4D43-A3ED-97D61777F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238" y="-11974"/>
            <a:ext cx="6188739" cy="238003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ru-RU" sz="2400" b="1" dirty="0">
                <a:highlight>
                  <a:srgbClr val="FF0000"/>
                </a:highlight>
              </a:rPr>
              <a:t>Гендерные стереотипные персонажи</a:t>
            </a:r>
            <a:endParaRPr lang="en-US" sz="2400" b="1" dirty="0">
              <a:highlight>
                <a:srgbClr val="FF0000"/>
              </a:highlight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A5BCC0E-6850-40CA-929A-62CF5720F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96038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ADD6B1-009A-456B-8A78-75EA8387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99254" y="482171"/>
            <a:ext cx="4652668" cy="5149101"/>
            <a:chOff x="6899254" y="482171"/>
            <a:chExt cx="4652668" cy="514910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EAFD8A5-EB41-4F11-AF42-CA8837F11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99254" y="482171"/>
              <a:ext cx="4652668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C857F11-7480-408F-A9DB-BC8CCFC59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39487" y="812507"/>
              <a:ext cx="400124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4EAA3CF1-AFD3-42F1-885B-0D04A9E01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857" y="977965"/>
            <a:ext cx="367121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Moustache Face with Solid Fill">
            <a:extLst>
              <a:ext uri="{FF2B5EF4-FFF2-40B4-BE49-F238E27FC236}">
                <a16:creationId xmlns:a16="http://schemas.microsoft.com/office/drawing/2014/main" id="{E232FAC1-9CD7-4EDD-AAA7-2EF1E265C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3583" y="1374238"/>
            <a:ext cx="3343759" cy="334375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A9C5271-6015-44A6-B7AD-CFDA24379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8FA8677-6FC4-4B57-9473-EE811D274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DF7E119-7AC4-4E62-A456-390FA1DAF9B2}"/>
              </a:ext>
            </a:extLst>
          </p:cNvPr>
          <p:cNvSpPr txBox="1"/>
          <p:nvPr/>
        </p:nvSpPr>
        <p:spPr>
          <a:xfrm>
            <a:off x="1122947" y="3898232"/>
            <a:ext cx="56066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Существующие в обществе стереотипные представления о мужчинах и женщинах, в том числе о маскулинности и феминности. </a:t>
            </a:r>
          </a:p>
          <a:p>
            <a:r>
              <a:rPr lang="ru-RU" dirty="0"/>
              <a:t>Роль кинематографа в формировании мнений у людей.</a:t>
            </a:r>
          </a:p>
          <a:p>
            <a:r>
              <a:rPr lang="ru-RU" dirty="0"/>
              <a:t>Изучение стереотип-тегов другими исследователями </a:t>
            </a:r>
          </a:p>
        </p:txBody>
      </p:sp>
    </p:spTree>
    <p:extLst>
      <p:ext uri="{BB962C8B-B14F-4D97-AF65-F5344CB8AC3E}">
        <p14:creationId xmlns:p14="http://schemas.microsoft.com/office/powerpoint/2010/main" val="3855420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9E5E629-7060-41F9-8B50-02B2E85F7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043FA2-B5F5-4D2B-9DBA-32581222C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455" y="1268898"/>
            <a:ext cx="3441845" cy="4361688"/>
          </a:xfrm>
        </p:spPr>
        <p:txBody>
          <a:bodyPr anchor="ctr">
            <a:normAutofit/>
          </a:bodyPr>
          <a:lstStyle/>
          <a:p>
            <a:r>
              <a:rPr lang="ru-RU" b="1" dirty="0"/>
              <a:t>Из интересного:</a:t>
            </a:r>
            <a:br>
              <a:rPr lang="ru-RU" sz="2700" dirty="0"/>
            </a:br>
            <a:r>
              <a:rPr lang="ru-RU" sz="2700" u="sng" dirty="0"/>
              <a:t>Структуралистский подход</a:t>
            </a:r>
            <a:r>
              <a:rPr lang="ru-RU" sz="2700" dirty="0"/>
              <a:t>, предложенный Верой Дика</a:t>
            </a:r>
            <a:br>
              <a:rPr lang="ru-RU" sz="2700" dirty="0"/>
            </a:br>
            <a:endParaRPr lang="ru-RU" sz="27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0A74D93-ED7F-4633-8594-99D9FA43D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3005" y="676656"/>
            <a:ext cx="6945528" cy="5546173"/>
            <a:chOff x="4603005" y="1286439"/>
            <a:chExt cx="6292376" cy="428948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8493448-FE74-4227-AC61-AF38A22278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03005" y="1286439"/>
              <a:ext cx="6292376" cy="428948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3">
              <a:extLst>
                <a:ext uri="{FF2B5EF4-FFF2-40B4-BE49-F238E27FC236}">
                  <a16:creationId xmlns:a16="http://schemas.microsoft.com/office/drawing/2014/main" id="{1BDA5412-7A0F-451B-86FE-5B4B38E05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02049" y="1490915"/>
              <a:ext cx="5894288" cy="3880536"/>
            </a:xfrm>
            <a:prstGeom prst="rect">
              <a:avLst/>
            </a:prstGeom>
            <a:solidFill>
              <a:schemeClr val="bg1">
                <a:alpha val="98000"/>
              </a:schemeClr>
            </a:soli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D1598E19-BACC-4AD6-8E51-F08B186A0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5097" y="1104306"/>
            <a:ext cx="6181344" cy="4690872"/>
          </a:xfrm>
          <a:prstGeom prst="rect">
            <a:avLst/>
          </a:prstGeom>
          <a:solidFill>
            <a:schemeClr val="tx2"/>
          </a:solidFill>
          <a:ln w="6350">
            <a:solidFill>
              <a:schemeClr val="bg2"/>
            </a:solidFill>
          </a:ln>
          <a:effectLst>
            <a:innerShdw blurRad="114300">
              <a:prstClr val="black">
                <a:alpha val="7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Объект 2">
            <a:extLst>
              <a:ext uri="{FF2B5EF4-FFF2-40B4-BE49-F238E27FC236}">
                <a16:creationId xmlns:a16="http://schemas.microsoft.com/office/drawing/2014/main" id="{421EFA74-C07F-4F5A-88D7-92B64D68CB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3320665"/>
              </p:ext>
            </p:extLst>
          </p:nvPr>
        </p:nvGraphicFramePr>
        <p:xfrm>
          <a:off x="5149689" y="1202911"/>
          <a:ext cx="5852160" cy="4616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0074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EED2B910-B28F-4A54-B17C-8B7E5893A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545F118-1DF8-46A9-8A77-B3D9422CE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8775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BD5140-F625-434E-BDAE-7D4D5C07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457" y="804519"/>
            <a:ext cx="5550357" cy="1049235"/>
          </a:xfrm>
        </p:spPr>
        <p:txBody>
          <a:bodyPr>
            <a:normAutofit fontScale="90000"/>
          </a:bodyPr>
          <a:lstStyle/>
          <a:p>
            <a:r>
              <a:rPr lang="ru-RU" dirty="0"/>
              <a:t>ИЗ ИНТЕРЕСНОГО:</a:t>
            </a:r>
            <a:br>
              <a:rPr lang="ru-RU" sz="1500" dirty="0"/>
            </a:br>
            <a:r>
              <a:rPr lang="ru-RU" sz="1800" u="sng" dirty="0">
                <a:highlight>
                  <a:srgbClr val="C0C0C0"/>
                </a:highlight>
              </a:rPr>
              <a:t>Классификация стереотипных гендерных персонажей в рекламе</a:t>
            </a:r>
            <a:r>
              <a:rPr lang="ru-RU" sz="1800" dirty="0">
                <a:highlight>
                  <a:srgbClr val="C0C0C0"/>
                </a:highlight>
              </a:rPr>
              <a:t>, предложенная </a:t>
            </a:r>
            <a:r>
              <a:rPr lang="ru-RU" sz="1800" dirty="0" err="1">
                <a:highlight>
                  <a:srgbClr val="C0C0C0"/>
                </a:highlight>
              </a:rPr>
              <a:t>Простотиной</a:t>
            </a:r>
            <a:r>
              <a:rPr lang="ru-RU" sz="1800" dirty="0">
                <a:highlight>
                  <a:srgbClr val="C0C0C0"/>
                </a:highlight>
              </a:rPr>
              <a:t> Ю.В.</a:t>
            </a:r>
            <a:br>
              <a:rPr lang="ru-RU" sz="1500" dirty="0"/>
            </a:br>
            <a:endParaRPr lang="ru-RU" sz="15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CAB7D27-148D-4082-B160-72FAD580D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026" name="Picture 2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56DFECE7-2B61-414A-8D8E-11ECBB6BD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468" y="300546"/>
            <a:ext cx="4855685" cy="337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8C8B01BB-D387-4FDB-A1E1-C17AB7F3A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0077" y="2120630"/>
            <a:ext cx="4844433" cy="32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Content Placeholder 1033">
            <a:extLst>
              <a:ext uri="{FF2B5EF4-FFF2-40B4-BE49-F238E27FC236}">
                <a16:creationId xmlns:a16="http://schemas.microsoft.com/office/drawing/2014/main" id="{85DE4722-8158-4C2E-94B3-C96E127EE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6457" y="2015732"/>
            <a:ext cx="5550357" cy="345061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CD88FC76-F691-462A-BCF9-0BA4F5DE6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3204A7E-B7E9-42D0-9DC4-B82FDC8C4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847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279E1FA4-890B-4B99-B1AD-AA4B78666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BEE58B7-C53C-4E7B-A78E-2C44E3E05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79BC27-D2FB-4DE5-99AD-2B8B4464E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906" y="4299036"/>
            <a:ext cx="8637073" cy="558063"/>
          </a:xfrm>
        </p:spPr>
        <p:txBody>
          <a:bodyPr vert="horz" lIns="91440" tIns="45720" rIns="91440" bIns="0" rtlCol="0" anchor="b">
            <a:normAutofit fontScale="90000"/>
          </a:bodyPr>
          <a:lstStyle/>
          <a:p>
            <a:br>
              <a:rPr lang="en-US" sz="1200" dirty="0"/>
            </a:br>
            <a:br>
              <a:rPr lang="en-US" sz="3100" dirty="0"/>
            </a:br>
            <a:r>
              <a:rPr lang="en-US" sz="3100" dirty="0" err="1">
                <a:highlight>
                  <a:srgbClr val="FF0000"/>
                </a:highlight>
              </a:rPr>
              <a:t>Состав</a:t>
            </a:r>
            <a:r>
              <a:rPr lang="en-US" sz="3100" dirty="0">
                <a:highlight>
                  <a:srgbClr val="FF0000"/>
                </a:highlight>
              </a:rPr>
              <a:t> </a:t>
            </a:r>
            <a:r>
              <a:rPr lang="en-US" sz="3100" dirty="0" err="1">
                <a:highlight>
                  <a:srgbClr val="FF0000"/>
                </a:highlight>
              </a:rPr>
              <a:t>выборки</a:t>
            </a:r>
            <a:endParaRPr lang="en-US" sz="3100" dirty="0">
              <a:highlight>
                <a:srgbClr val="FF0000"/>
              </a:highlight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4BA1F0E-270C-4AB7-809E-DBD5AB896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64906" y="323838"/>
            <a:ext cx="8661501" cy="3652791"/>
            <a:chOff x="7773058" y="600024"/>
            <a:chExt cx="3630912" cy="5222486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753DA19-3231-4BF9-80B9-6200D2367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3058" y="600024"/>
              <a:ext cx="3630912" cy="5222486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41F8506-51A0-4CD0-889F-826E9E678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04482" y="1062693"/>
              <a:ext cx="3367301" cy="429234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29BCA0E2-0826-4688-8066-477F2437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44322" y="822145"/>
            <a:ext cx="7702878" cy="2662923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Moustache Face with Solid Fill">
            <a:extLst>
              <a:ext uri="{FF2B5EF4-FFF2-40B4-BE49-F238E27FC236}">
                <a16:creationId xmlns:a16="http://schemas.microsoft.com/office/drawing/2014/main" id="{DD78ABDC-3FDA-46F2-9A5E-8D8AA9A26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54396" y="971910"/>
            <a:ext cx="2369223" cy="236922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3BEB172-FDFE-4942-9CF7-FDA98D538D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545" y="1007213"/>
            <a:ext cx="5394655" cy="2369223"/>
          </a:xfrm>
          <a:prstGeom prst="rect">
            <a:avLst/>
          </a:prstGeom>
        </p:spPr>
      </p:pic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C3F4B1E-3EAB-415B-825A-464AAF1D7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6B708961-E777-4956-A983-78A4F532F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9D3B50E-372C-47D8-BC90-104318AD8B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940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8CAEB1-2D0F-40BC-9DFD-22BB88BE5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ru-RU" sz="3000" b="1" dirty="0"/>
              <a:t>Что получилось? </a:t>
            </a:r>
            <a:br>
              <a:rPr lang="ru-RU" sz="3000" dirty="0"/>
            </a:br>
            <a:r>
              <a:rPr lang="ru-RU" sz="2700" dirty="0"/>
              <a:t>Выявить 18 </a:t>
            </a:r>
            <a:r>
              <a:rPr lang="ru-RU" sz="2700" u="sng" dirty="0"/>
              <a:t>Стереотип-тегов жертв</a:t>
            </a:r>
            <a:r>
              <a:rPr lang="ru-RU" sz="2700" dirty="0"/>
              <a:t>, встречающихся в слэшерах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C035D573-26DF-4657-B0FF-B7C249F5C8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284601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9408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D14DDF-2C8D-4884-AE4D-82E076592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500" b="1" dirty="0" err="1"/>
              <a:t>Примен</a:t>
            </a:r>
            <a:r>
              <a:rPr lang="ru-RU" sz="2500" b="1" dirty="0"/>
              <a:t>ить</a:t>
            </a:r>
            <a:r>
              <a:rPr lang="en-US" sz="2500" b="1" dirty="0"/>
              <a:t> </a:t>
            </a:r>
            <a:r>
              <a:rPr lang="en-US" sz="2500" b="1" dirty="0" err="1"/>
              <a:t>барчарт</a:t>
            </a:r>
            <a:r>
              <a:rPr lang="ru-RU" sz="2500" b="1" dirty="0"/>
              <a:t>ы</a:t>
            </a:r>
            <a:r>
              <a:rPr lang="en-US" sz="2500" b="1" dirty="0"/>
              <a:t> </a:t>
            </a:r>
            <a:r>
              <a:rPr lang="en-US" sz="2500" b="1" dirty="0" err="1"/>
              <a:t>для</a:t>
            </a:r>
            <a:r>
              <a:rPr lang="en-US" sz="2500" b="1" dirty="0"/>
              <a:t> </a:t>
            </a:r>
            <a:r>
              <a:rPr lang="en-US" sz="2500" b="1" dirty="0" err="1"/>
              <a:t>визуализации</a:t>
            </a:r>
            <a:r>
              <a:rPr lang="en-US" sz="2500" b="1" dirty="0"/>
              <a:t> </a:t>
            </a:r>
            <a:r>
              <a:rPr lang="en-US" sz="2500" b="1" dirty="0" err="1"/>
              <a:t>данных</a:t>
            </a:r>
            <a:br>
              <a:rPr lang="en-US" sz="2500" dirty="0"/>
            </a:br>
            <a:endParaRPr lang="en-US" sz="25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2974F48-5876-475F-BE96-F8EF402DE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7" r="-1" b="-1"/>
          <a:stretch/>
        </p:blipFill>
        <p:spPr>
          <a:xfrm>
            <a:off x="4387174" y="1001951"/>
            <a:ext cx="6667678" cy="418289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F0F2672-66D1-43AF-A5E4-5B5EC794A0B9}"/>
              </a:ext>
            </a:extLst>
          </p:cNvPr>
          <p:cNvSpPr/>
          <p:nvPr/>
        </p:nvSpPr>
        <p:spPr>
          <a:xfrm>
            <a:off x="4568727" y="474767"/>
            <a:ext cx="63757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000" b="1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Общее число смертей представителей стереотип-тегов</a:t>
            </a:r>
          </a:p>
        </p:txBody>
      </p:sp>
    </p:spTree>
    <p:extLst>
      <p:ext uri="{BB962C8B-B14F-4D97-AF65-F5344CB8AC3E}">
        <p14:creationId xmlns:p14="http://schemas.microsoft.com/office/powerpoint/2010/main" val="14879584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119</TotalTime>
  <Words>336</Words>
  <Application>Microsoft Office PowerPoint</Application>
  <PresentationFormat>Широкоэкранный</PresentationFormat>
  <Paragraphs>64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Wingdings</vt:lpstr>
      <vt:lpstr>Галерея</vt:lpstr>
      <vt:lpstr>Исследование связи между очередностью смертей и ролевым стереотип-тегом персонажа в фильмах жанра слэшер </vt:lpstr>
      <vt:lpstr>Зачем? </vt:lpstr>
      <vt:lpstr>Что исследОВАЛИ?  СЛЭШЕРЫ</vt:lpstr>
      <vt:lpstr>Гендерные стереотипные персонажи</vt:lpstr>
      <vt:lpstr>Из интересного: Структуралистский подход, предложенный Верой Дика </vt:lpstr>
      <vt:lpstr>ИЗ ИНТЕРЕСНОГО: Классификация стереотипных гендерных персонажей в рекламе, предложенная Простотиной Ю.В. </vt:lpstr>
      <vt:lpstr>  Состав выборки</vt:lpstr>
      <vt:lpstr>Что получилось?  Выявить 18 Стереотип-тегов жертв, встречающихся в слэшерах</vt:lpstr>
      <vt:lpstr>Применить барчарты для визуализации данных </vt:lpstr>
      <vt:lpstr>Носители стереотип-тегов, пережившие нападения</vt:lpstr>
      <vt:lpstr>общее число убитых  и  переживших нападения</vt:lpstr>
      <vt:lpstr>выявление связи между очередностью смертей в слэшерах и ролевым стереотип-тегом персонажа</vt:lpstr>
      <vt:lpstr>Что дальше?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связи между очередностью смертей и ролевым стереотип-тегом персонажа в фильмах жанра слэшер </dc:title>
  <dc:creator>Эдуард Миллер</dc:creator>
  <cp:lastModifiedBy>Эдуард Миллер</cp:lastModifiedBy>
  <cp:revision>1</cp:revision>
  <dcterms:created xsi:type="dcterms:W3CDTF">2021-10-11T09:30:24Z</dcterms:created>
  <dcterms:modified xsi:type="dcterms:W3CDTF">2021-10-11T11:30:01Z</dcterms:modified>
</cp:coreProperties>
</file>