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97" autoAdjust="0"/>
  </p:normalViewPr>
  <p:slideViewPr>
    <p:cSldViewPr snapToGrid="0" snapToObjects="1">
      <p:cViewPr varScale="1">
        <p:scale>
          <a:sx n="78" d="100"/>
          <a:sy n="78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D153-D5AF-C243-AAE6-32DE89940E54}" type="datetimeFigureOut">
              <a:rPr lang="en-US" smtClean="0"/>
              <a:t>7/31/11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2FF0B-70B6-1946-9580-3E4365A8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1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2FF0B-70B6-1946-9580-3E4365A84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 M2</a:t>
            </a:r>
            <a:r>
              <a:rPr lang="en-US" baseline="0" dirty="0" smtClean="0"/>
              <a:t> students, except Remy </a:t>
            </a:r>
            <a:r>
              <a:rPr lang="en-US" baseline="0" dirty="0" err="1" smtClean="0"/>
              <a:t>Loubradou</a:t>
            </a:r>
            <a:endParaRPr lang="en-US" baseline="0" dirty="0" smtClean="0"/>
          </a:p>
          <a:p>
            <a:r>
              <a:rPr lang="en-US" baseline="0" dirty="0" smtClean="0"/>
              <a:t>4 students stayed in the US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antoine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laurent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2FF0B-70B6-1946-9580-3E4365A84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4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enthusiasts</a:t>
            </a:r>
            <a:r>
              <a:rPr lang="en-US" baseline="0" dirty="0" smtClean="0"/>
              <a:t> about Java and software development methodologies</a:t>
            </a:r>
          </a:p>
          <a:p>
            <a:r>
              <a:rPr lang="en-US" baseline="0" dirty="0" smtClean="0"/>
              <a:t>Sharing the passion every Wednesday between 1pm and 2pm around a pizza !</a:t>
            </a:r>
          </a:p>
          <a:p>
            <a:r>
              <a:rPr lang="en-US" baseline="0" dirty="0" smtClean="0"/>
              <a:t>We proposed our help but nobody wanted to take it </a:t>
            </a:r>
            <a:r>
              <a:rPr lang="en-US" baseline="0" dirty="0" smtClean="0">
                <a:sym typeface="Wingdings"/>
              </a:rPr>
              <a:t></a:t>
            </a:r>
          </a:p>
          <a:p>
            <a:r>
              <a:rPr lang="en-US" baseline="0" dirty="0" smtClean="0">
                <a:sym typeface="Wingdings"/>
              </a:rPr>
              <a:t>Presentations on Java topics by a each member of the group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2FF0B-70B6-1946-9580-3E4365A84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2FF0B-70B6-1946-9580-3E4365A84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Trying to get people</a:t>
            </a:r>
            <a:r>
              <a:rPr lang="en-US" baseline="0" dirty="0" smtClean="0"/>
              <a:t> excited about Java and software </a:t>
            </a:r>
            <a:r>
              <a:rPr lang="en-US" baseline="0" dirty="0" err="1" smtClean="0"/>
              <a:t>developnent</a:t>
            </a:r>
            <a:endParaRPr lang="en-US" baseline="0" dirty="0" smtClean="0"/>
          </a:p>
          <a:p>
            <a:r>
              <a:rPr lang="en-US" baseline="0" dirty="0" smtClean="0"/>
              <a:t>Improving public speaking and teaching capacities and of the members</a:t>
            </a:r>
            <a:endParaRPr lang="en-US" dirty="0" smtClean="0"/>
          </a:p>
          <a:p>
            <a:r>
              <a:rPr lang="en-US" dirty="0" smtClean="0"/>
              <a:t> &gt; members choose their </a:t>
            </a:r>
            <a:r>
              <a:rPr lang="en-US" dirty="0" err="1" smtClean="0"/>
              <a:t>subjectm</a:t>
            </a:r>
            <a:r>
              <a:rPr lang="en-US" dirty="0" smtClean="0"/>
              <a:t> create their slides, manage their talk and answer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2FF0B-70B6-1946-9580-3E4365A841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Managin</a:t>
            </a:r>
            <a:r>
              <a:rPr lang="en-US" baseline="0" dirty="0" smtClean="0"/>
              <a:t>g a user group is a challenge</a:t>
            </a:r>
          </a:p>
          <a:p>
            <a:r>
              <a:rPr lang="en-US" baseline="0" dirty="0" smtClean="0"/>
              <a:t>Scheduling meetings, gathering people, finding good topics of discussion, sustaining the activity, meeting everyone expectations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People not interested : not a lot of people outside the Jug, even on not only Java talks\</a:t>
            </a:r>
          </a:p>
          <a:p>
            <a:r>
              <a:rPr lang="en-US" baseline="0" dirty="0" smtClean="0"/>
              <a:t>People not interested are not interested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MOAR time, M2 is short, something serious needs time to be build and sustained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2FF0B-70B6-1946-9580-3E4365A841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9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2FF0B-70B6-1946-9580-3E4365A841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7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8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FE0A-6E9A-1B4D-8648-9618E0107BA2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D787-ED53-854E-B22E-183C8A1F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labsf.net/" TargetMode="External"/><Relationship Id="rId4" Type="http://schemas.openxmlformats.org/officeDocument/2006/relationships/hyperlink" Target="mailto:javalabsf@googlegroups.com" TargetMode="External"/><Relationship Id="rId5" Type="http://schemas.openxmlformats.org/officeDocument/2006/relationships/hyperlink" Target="http://www.slideshare.net/javalabsf/present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User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Edouard </a:t>
            </a:r>
            <a:r>
              <a:rPr lang="en-US" dirty="0" err="1" smtClean="0"/>
              <a:t>Swiac</a:t>
            </a:r>
            <a:r>
              <a:rPr lang="en-US" dirty="0"/>
              <a:t> </a:t>
            </a:r>
            <a:r>
              <a:rPr lang="en-US" dirty="0" smtClean="0"/>
              <a:t>– Antoine Diligent</a:t>
            </a:r>
            <a:endParaRPr lang="en-US" dirty="0"/>
          </a:p>
          <a:p>
            <a:r>
              <a:rPr lang="en-US" dirty="0" smtClean="0"/>
              <a:t>SUPINFO San Francisco</a:t>
            </a:r>
          </a:p>
          <a:p>
            <a:r>
              <a:rPr lang="en-US" dirty="0" smtClean="0"/>
              <a:t>2010/2011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7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tx1">
                  <a:lumMod val="95000"/>
                  <a:lumOff val="5000"/>
                </a:schemeClr>
              </a:solidFill>
              <a:hlinkClick r:id="rId3"/>
            </a:endParaRPr>
          </a:p>
          <a:p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http://javalabsf.net/</a:t>
            </a:r>
            <a:endParaRPr lang="hr-H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javalabsf@googlegroups.com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http://www.slideshare.net/javalabsf/presentations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hr-H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8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User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Members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Talks</a:t>
            </a:r>
          </a:p>
          <a:p>
            <a:r>
              <a:rPr lang="en-US" dirty="0" smtClean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15595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of the SF JUG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October 2010 by Edouard </a:t>
            </a:r>
            <a:r>
              <a:rPr lang="en-US" dirty="0" err="1" smtClean="0"/>
              <a:t>Swiac</a:t>
            </a:r>
            <a:r>
              <a:rPr lang="en-US" dirty="0"/>
              <a:t> </a:t>
            </a:r>
            <a:r>
              <a:rPr lang="en-US" dirty="0" smtClean="0"/>
              <a:t>and Antoine Diligent</a:t>
            </a:r>
          </a:p>
          <a:p>
            <a:r>
              <a:rPr lang="en-US" dirty="0" smtClean="0"/>
              <a:t>For SUPINFO students, by SUPINFO students</a:t>
            </a:r>
          </a:p>
          <a:p>
            <a:r>
              <a:rPr lang="en-US" dirty="0" smtClean="0"/>
              <a:t>Talks about Java and software development methodologies opened to every student</a:t>
            </a:r>
          </a:p>
          <a:p>
            <a:r>
              <a:rPr lang="en-US" dirty="0" smtClean="0"/>
              <a:t>10 regular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b="1" dirty="0" smtClean="0"/>
              <a:t>Edouard </a:t>
            </a:r>
            <a:r>
              <a:rPr lang="en-US" b="1" dirty="0" err="1" smtClean="0"/>
              <a:t>Swiac</a:t>
            </a:r>
            <a:endParaRPr lang="en-US" b="1" dirty="0" smtClean="0"/>
          </a:p>
          <a:p>
            <a:r>
              <a:rPr lang="en-US" dirty="0" smtClean="0"/>
              <a:t>Antoine Diligent </a:t>
            </a:r>
          </a:p>
          <a:p>
            <a:r>
              <a:rPr lang="en-US" dirty="0" smtClean="0"/>
              <a:t>Laurent </a:t>
            </a:r>
            <a:r>
              <a:rPr lang="en-US" dirty="0" err="1" smtClean="0"/>
              <a:t>Quillerou</a:t>
            </a:r>
            <a:endParaRPr lang="en-US" dirty="0" smtClean="0"/>
          </a:p>
          <a:p>
            <a:r>
              <a:rPr lang="en-US" dirty="0" err="1" smtClean="0"/>
              <a:t>Nyana</a:t>
            </a:r>
            <a:r>
              <a:rPr lang="en-US" dirty="0" smtClean="0"/>
              <a:t> </a:t>
            </a:r>
            <a:r>
              <a:rPr lang="en-US" dirty="0" err="1" smtClean="0"/>
              <a:t>Veeraragoo</a:t>
            </a:r>
            <a:endParaRPr lang="en-US" dirty="0" smtClean="0"/>
          </a:p>
          <a:p>
            <a:r>
              <a:rPr lang="en-US" dirty="0" smtClean="0"/>
              <a:t>Olivier </a:t>
            </a:r>
            <a:r>
              <a:rPr lang="en-US" dirty="0" err="1" smtClean="0"/>
              <a:t>Tavard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Remy </a:t>
            </a:r>
            <a:r>
              <a:rPr lang="en-US" dirty="0" err="1" smtClean="0"/>
              <a:t>Loubradou</a:t>
            </a:r>
            <a:endParaRPr lang="en-US" dirty="0" smtClean="0"/>
          </a:p>
          <a:p>
            <a:r>
              <a:rPr lang="en-US" dirty="0" smtClean="0"/>
              <a:t>Thomas </a:t>
            </a:r>
            <a:r>
              <a:rPr lang="en-US" dirty="0" err="1" smtClean="0"/>
              <a:t>Guieu</a:t>
            </a:r>
            <a:endParaRPr lang="en-US" dirty="0" smtClean="0"/>
          </a:p>
          <a:p>
            <a:r>
              <a:rPr lang="en-US" dirty="0" smtClean="0"/>
              <a:t>Thomas </a:t>
            </a:r>
            <a:r>
              <a:rPr lang="en-US" dirty="0" err="1" smtClean="0"/>
              <a:t>Hilaire</a:t>
            </a:r>
            <a:endParaRPr lang="en-US" dirty="0"/>
          </a:p>
          <a:p>
            <a:r>
              <a:rPr lang="en-US" dirty="0" err="1" smtClean="0"/>
              <a:t>Rocj</a:t>
            </a:r>
            <a:r>
              <a:rPr lang="en-US" dirty="0" smtClean="0"/>
              <a:t> </a:t>
            </a:r>
            <a:r>
              <a:rPr lang="en-US" dirty="0" err="1" smtClean="0"/>
              <a:t>Grondin</a:t>
            </a:r>
            <a:endParaRPr lang="en-US" dirty="0" smtClean="0"/>
          </a:p>
          <a:p>
            <a:r>
              <a:rPr lang="en-US" dirty="0" smtClean="0"/>
              <a:t>Benjamin </a:t>
            </a:r>
            <a:r>
              <a:rPr lang="en-US" dirty="0" err="1" smtClean="0"/>
              <a:t>Monjoie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910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Sharing</a:t>
            </a:r>
            <a:r>
              <a:rPr lang="en-US" dirty="0" smtClean="0"/>
              <a:t> the Java passion between SUPINFO students</a:t>
            </a:r>
          </a:p>
          <a:p>
            <a:r>
              <a:rPr lang="en-US" b="1" dirty="0" smtClean="0"/>
              <a:t>Helping</a:t>
            </a:r>
            <a:r>
              <a:rPr lang="en-US" dirty="0" smtClean="0"/>
              <a:t> other students in their class of Java</a:t>
            </a:r>
          </a:p>
          <a:p>
            <a:r>
              <a:rPr lang="en-US" b="1" dirty="0" smtClean="0"/>
              <a:t>Speaking </a:t>
            </a:r>
            <a:r>
              <a:rPr lang="en-US" dirty="0" smtClean="0"/>
              <a:t>of Java and software development methodologies to anyone interested on the campus through </a:t>
            </a:r>
            <a:r>
              <a:rPr lang="en-US" dirty="0" smtClean="0"/>
              <a:t>talks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24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by a member on a Java topic</a:t>
            </a:r>
          </a:p>
          <a:p>
            <a:r>
              <a:rPr lang="en-US" dirty="0" smtClean="0"/>
              <a:t>Announced to the </a:t>
            </a:r>
            <a:r>
              <a:rPr lang="en-US" dirty="0"/>
              <a:t>c</a:t>
            </a:r>
            <a:r>
              <a:rPr lang="en-US" dirty="0" smtClean="0"/>
              <a:t>ampus (thanks Anna)</a:t>
            </a:r>
          </a:p>
          <a:p>
            <a:r>
              <a:rPr lang="en-US" dirty="0" smtClean="0"/>
              <a:t>Open to anyone interested</a:t>
            </a:r>
          </a:p>
        </p:txBody>
      </p:sp>
      <p:pic>
        <p:nvPicPr>
          <p:cNvPr id="4" name="Picture 3" descr="sn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61" y="3577215"/>
            <a:ext cx="5080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talks?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smtClean="0"/>
              <a:t>students excited </a:t>
            </a:r>
            <a:r>
              <a:rPr lang="en-US" dirty="0" smtClean="0"/>
              <a:t>about the Java world</a:t>
            </a:r>
          </a:p>
          <a:p>
            <a:r>
              <a:rPr lang="en-US" dirty="0" smtClean="0"/>
              <a:t>Improving speaking and teaching capacities of our members </a:t>
            </a:r>
            <a:r>
              <a:rPr lang="en-US" dirty="0" smtClean="0"/>
              <a:t>in a conference environment</a:t>
            </a:r>
            <a:endParaRPr lang="en-US" dirty="0" smtClean="0"/>
          </a:p>
          <a:p>
            <a:r>
              <a:rPr lang="en-US" dirty="0" smtClean="0"/>
              <a:t>Associating </a:t>
            </a:r>
            <a:r>
              <a:rPr lang="en-US" dirty="0" smtClean="0"/>
              <a:t>people </a:t>
            </a:r>
            <a:r>
              <a:rPr lang="en-US" dirty="0" smtClean="0"/>
              <a:t>and their name to the SUPINFO Java </a:t>
            </a:r>
            <a:r>
              <a:rPr lang="en-US" dirty="0" smtClean="0"/>
              <a:t>community, because it’s real!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Talks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Test-driven development with Java (ES)</a:t>
            </a:r>
          </a:p>
          <a:p>
            <a:r>
              <a:rPr lang="en-US" dirty="0" smtClean="0"/>
              <a:t>Deployment of JEE applications (AD)</a:t>
            </a:r>
          </a:p>
          <a:p>
            <a:r>
              <a:rPr lang="en-US" dirty="0" smtClean="0"/>
              <a:t>Development of Android applications (BM, RL)</a:t>
            </a:r>
          </a:p>
          <a:p>
            <a:r>
              <a:rPr lang="en-US" dirty="0" smtClean="0"/>
              <a:t>Google App Engine &amp; GWT (TH)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slides are available on Internet, associated with SUPINFO.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5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a user group is challenging</a:t>
            </a:r>
          </a:p>
          <a:p>
            <a:r>
              <a:rPr lang="en-US" dirty="0" smtClean="0"/>
              <a:t>Java scares most of SUPINFO students</a:t>
            </a:r>
          </a:p>
          <a:p>
            <a:r>
              <a:rPr lang="en-US" dirty="0" smtClean="0"/>
              <a:t>Attracting people from the outside is hard</a:t>
            </a:r>
          </a:p>
          <a:p>
            <a:r>
              <a:rPr lang="en-US" dirty="0" smtClean="0"/>
              <a:t>Time is of the essence, and M2 year is short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443</Words>
  <Application>Microsoft Macintosh PowerPoint</Application>
  <PresentationFormat>On-screen Show (4:3)</PresentationFormat>
  <Paragraphs>81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 User Group</vt:lpstr>
      <vt:lpstr>Java User Group</vt:lpstr>
      <vt:lpstr>Presentation of the SF JUG</vt:lpstr>
      <vt:lpstr>Members</vt:lpstr>
      <vt:lpstr>Objectives</vt:lpstr>
      <vt:lpstr>Talks</vt:lpstr>
      <vt:lpstr>Why talks?</vt:lpstr>
      <vt:lpstr>Talks subjects</vt:lpstr>
      <vt:lpstr>Lessons learned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User Group</dc:title>
  <dc:creator>Edouard SWIAC</dc:creator>
  <cp:lastModifiedBy>Edouard SWIAC</cp:lastModifiedBy>
  <cp:revision>19</cp:revision>
  <dcterms:created xsi:type="dcterms:W3CDTF">2011-07-31T17:04:15Z</dcterms:created>
  <dcterms:modified xsi:type="dcterms:W3CDTF">2011-07-31T19:12:49Z</dcterms:modified>
</cp:coreProperties>
</file>