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C76406-BA8F-49F9-AF6F-BBAD6C67A5DA}" v="15" dt="2021-05-13T23:56:32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i Ramos" userId="7680ba92bc499065" providerId="LiveId" clId="{D9C76406-BA8F-49F9-AF6F-BBAD6C67A5DA}"/>
    <pc:docChg chg="custSel addSld modSld">
      <pc:chgData name="Joni Ramos" userId="7680ba92bc499065" providerId="LiveId" clId="{D9C76406-BA8F-49F9-AF6F-BBAD6C67A5DA}" dt="2021-05-13T23:57:08.019" v="66" actId="1037"/>
      <pc:docMkLst>
        <pc:docMk/>
      </pc:docMkLst>
      <pc:sldChg chg="addSp delSp modSp mod">
        <pc:chgData name="Joni Ramos" userId="7680ba92bc499065" providerId="LiveId" clId="{D9C76406-BA8F-49F9-AF6F-BBAD6C67A5DA}" dt="2021-05-13T23:52:35.840" v="27" actId="1076"/>
        <pc:sldMkLst>
          <pc:docMk/>
          <pc:sldMk cId="4116342898" sldId="257"/>
        </pc:sldMkLst>
        <pc:spChg chg="mod">
          <ac:chgData name="Joni Ramos" userId="7680ba92bc499065" providerId="LiveId" clId="{D9C76406-BA8F-49F9-AF6F-BBAD6C67A5DA}" dt="2021-05-13T23:48:02.885" v="16" actId="20577"/>
          <ac:spMkLst>
            <pc:docMk/>
            <pc:sldMk cId="4116342898" sldId="257"/>
            <ac:spMk id="89" creationId="{D5B8965B-1FBC-9245-B1EA-2066DB2D2419}"/>
          </ac:spMkLst>
        </pc:spChg>
        <pc:picChg chg="add del mod">
          <ac:chgData name="Joni Ramos" userId="7680ba92bc499065" providerId="LiveId" clId="{D9C76406-BA8F-49F9-AF6F-BBAD6C67A5DA}" dt="2021-05-13T23:49:04.294" v="18" actId="478"/>
          <ac:picMkLst>
            <pc:docMk/>
            <pc:sldMk cId="4116342898" sldId="257"/>
            <ac:picMk id="41" creationId="{4720DCAD-E8E5-4891-B4EC-D4491CA312A0}"/>
          </ac:picMkLst>
        </pc:picChg>
        <pc:picChg chg="add mod">
          <ac:chgData name="Joni Ramos" userId="7680ba92bc499065" providerId="LiveId" clId="{D9C76406-BA8F-49F9-AF6F-BBAD6C67A5DA}" dt="2021-05-13T23:52:35.840" v="27" actId="1076"/>
          <ac:picMkLst>
            <pc:docMk/>
            <pc:sldMk cId="4116342898" sldId="257"/>
            <ac:picMk id="42" creationId="{844A5E1A-D3D5-4567-B500-7C68FFC7DC0E}"/>
          </ac:picMkLst>
        </pc:picChg>
      </pc:sldChg>
      <pc:sldChg chg="addSp delSp modSp new mod">
        <pc:chgData name="Joni Ramos" userId="7680ba92bc499065" providerId="LiveId" clId="{D9C76406-BA8F-49F9-AF6F-BBAD6C67A5DA}" dt="2021-05-13T23:55:31.323" v="53" actId="404"/>
        <pc:sldMkLst>
          <pc:docMk/>
          <pc:sldMk cId="3881445266" sldId="258"/>
        </pc:sldMkLst>
        <pc:spChg chg="add mod">
          <ac:chgData name="Joni Ramos" userId="7680ba92bc499065" providerId="LiveId" clId="{D9C76406-BA8F-49F9-AF6F-BBAD6C67A5DA}" dt="2021-05-13T23:55:31.323" v="53" actId="404"/>
          <ac:spMkLst>
            <pc:docMk/>
            <pc:sldMk cId="3881445266" sldId="258"/>
            <ac:spMk id="4" creationId="{3516ED02-D563-4FBD-A24C-9C869E3EF297}"/>
          </ac:spMkLst>
        </pc:spChg>
        <pc:picChg chg="add mod">
          <ac:chgData name="Joni Ramos" userId="7680ba92bc499065" providerId="LiveId" clId="{D9C76406-BA8F-49F9-AF6F-BBAD6C67A5DA}" dt="2021-05-13T23:52:10.883" v="22" actId="688"/>
          <ac:picMkLst>
            <pc:docMk/>
            <pc:sldMk cId="3881445266" sldId="258"/>
            <ac:picMk id="3" creationId="{2E99336C-0A46-4827-8535-250F4447CFA1}"/>
          </ac:picMkLst>
        </pc:picChg>
        <pc:picChg chg="add del mod">
          <ac:chgData name="Joni Ramos" userId="7680ba92bc499065" providerId="LiveId" clId="{D9C76406-BA8F-49F9-AF6F-BBAD6C67A5DA}" dt="2021-05-13T23:52:02.444" v="20" actId="478"/>
          <ac:picMkLst>
            <pc:docMk/>
            <pc:sldMk cId="3881445266" sldId="258"/>
            <ac:picMk id="1026" creationId="{69161B19-A6FA-406A-BDE0-5051D29BB305}"/>
          </ac:picMkLst>
        </pc:picChg>
      </pc:sldChg>
      <pc:sldChg chg="addSp modSp new mod">
        <pc:chgData name="Joni Ramos" userId="7680ba92bc499065" providerId="LiveId" clId="{D9C76406-BA8F-49F9-AF6F-BBAD6C67A5DA}" dt="2021-05-13T23:57:08.019" v="66" actId="1037"/>
        <pc:sldMkLst>
          <pc:docMk/>
          <pc:sldMk cId="3342057103" sldId="259"/>
        </pc:sldMkLst>
        <pc:spChg chg="add mod">
          <ac:chgData name="Joni Ramos" userId="7680ba92bc499065" providerId="LiveId" clId="{D9C76406-BA8F-49F9-AF6F-BBAD6C67A5DA}" dt="2021-05-13T23:57:08.019" v="66" actId="1037"/>
          <ac:spMkLst>
            <pc:docMk/>
            <pc:sldMk cId="3342057103" sldId="259"/>
            <ac:spMk id="3" creationId="{F281C6BD-CD94-4909-8D60-E295896F4D28}"/>
          </ac:spMkLst>
        </pc:spChg>
        <pc:picChg chg="add mod">
          <ac:chgData name="Joni Ramos" userId="7680ba92bc499065" providerId="LiveId" clId="{D9C76406-BA8F-49F9-AF6F-BBAD6C67A5DA}" dt="2021-05-13T23:56:18.434" v="55"/>
          <ac:picMkLst>
            <pc:docMk/>
            <pc:sldMk cId="3342057103" sldId="259"/>
            <ac:picMk id="2" creationId="{CE499A9E-F8DA-4EF7-A536-978C061C518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1A5CF-715C-2740-85D7-4384754FF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8838C5-9E03-4B43-B429-A0C7CA728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21A9C5-4983-154A-BF25-CE5BC97F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EDDF-9F0D-F949-8BA6-F1A6198A12A6}" type="datetimeFigureOut">
              <a:rPr lang="pt-BR" smtClean="0"/>
              <a:t>13/05/2021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821F29-4EFB-3341-A786-B7312D13F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FB8B59-E6B7-7744-A802-FE2245E7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56FA-0DC7-2C43-AD22-313E8CEC7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47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AAEBA-6BAE-9640-BD7F-D9D5042AB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345423-E809-0546-ADF5-37BACAECF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3840FC-31F6-4548-AE89-101F98354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EDDF-9F0D-F949-8BA6-F1A6198A12A6}" type="datetimeFigureOut">
              <a:rPr lang="pt-BR" smtClean="0"/>
              <a:t>13/05/2021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37AED4-6C18-2144-8E39-D642A0F51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6F9B4B-0754-2B4A-9447-B96D5798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56FA-0DC7-2C43-AD22-313E8CEC7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97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F99287-BF33-3E41-B73E-CC6ADEB23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7CD689-520C-9447-802A-37B6062E5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032818-7A4A-5C48-B0C0-03FB99954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EDDF-9F0D-F949-8BA6-F1A6198A12A6}" type="datetimeFigureOut">
              <a:rPr lang="pt-BR" smtClean="0"/>
              <a:t>13/05/2021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757F62-9467-034C-A073-1E1514DF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83AC18-76D7-5546-9744-21DF010C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56FA-0DC7-2C43-AD22-313E8CEC7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04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0DC5C-3DD1-2B4E-B809-203A7206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F09FEC-BA26-794A-B76E-5758CA335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49FABC-9326-1E49-A6EB-D35BE751B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EDDF-9F0D-F949-8BA6-F1A6198A12A6}" type="datetimeFigureOut">
              <a:rPr lang="pt-BR" smtClean="0"/>
              <a:t>13/05/2021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E8015B-9F45-CE43-BA83-5819235EB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682111-56CD-2B46-964F-56476DAA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56FA-0DC7-2C43-AD22-313E8CEC7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50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8D6F1-40E0-774E-9521-C255ABE95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2A2DF1-6F25-1E41-A493-7268535D7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904796-F698-6B4E-ACEB-1C839EA4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EDDF-9F0D-F949-8BA6-F1A6198A12A6}" type="datetimeFigureOut">
              <a:rPr lang="pt-BR" smtClean="0"/>
              <a:t>13/05/2021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933CBD-8176-C949-930A-B8D545827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EF0BD3-FD30-1E4D-8D2C-B69EB754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56FA-0DC7-2C43-AD22-313E8CEC7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9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14BC6-AA88-D646-B15D-37D6349E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A9B615-70A8-B448-B296-444FA04848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304C96-5150-BC4A-B19D-D29AB49BD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226612-B347-0043-AAC3-A7757234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EDDF-9F0D-F949-8BA6-F1A6198A12A6}" type="datetimeFigureOut">
              <a:rPr lang="pt-BR" smtClean="0"/>
              <a:t>13/05/2021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12EB86-8BDD-8D4D-9EB0-6F59B1CEF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FC063F-97C7-3C4A-8108-A2E92B352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56FA-0DC7-2C43-AD22-313E8CEC7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414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8D7CD-D165-6E44-BD00-4F299B049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D50719-6D18-E74D-892E-4B2201235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719E59-FDB6-564C-AA03-9A339D84A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570E3D3-21AB-AF42-A5C6-ABA039D49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1055B22-B9E8-C74E-BE02-BE1FF78BB4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40239B7-A5C9-2441-83B5-E08DEC6F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EDDF-9F0D-F949-8BA6-F1A6198A12A6}" type="datetimeFigureOut">
              <a:rPr lang="pt-BR" smtClean="0"/>
              <a:t>13/05/2021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F034E9E-4C02-8447-A916-5D40A482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D453F3D-FCB0-A347-9050-E43E8B88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56FA-0DC7-2C43-AD22-313E8CEC7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879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89BBF-1E06-394F-A6B7-A0FDF74E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8CD1F06-4598-4049-9D82-74F166544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EDDF-9F0D-F949-8BA6-F1A6198A12A6}" type="datetimeFigureOut">
              <a:rPr lang="pt-BR" smtClean="0"/>
              <a:t>13/05/2021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5C5D1BF-ADAA-9F47-A158-BC4168337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3910E0-BC98-1A49-8D47-9105A2E57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56FA-0DC7-2C43-AD22-313E8CEC7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52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35096AE-7546-E645-96D4-69C459E3B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EDDF-9F0D-F949-8BA6-F1A6198A12A6}" type="datetimeFigureOut">
              <a:rPr lang="pt-BR" smtClean="0"/>
              <a:t>13/05/2021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335FB43-57AA-4B42-AB8E-E17E3A913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077FD6D-C486-CC40-A604-69F68F61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56FA-0DC7-2C43-AD22-313E8CEC7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32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17FCD-6933-5848-BCFE-FD46C6406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7E7228-03ED-4E4F-BD13-E6FF26D30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91DA72-FAAD-9645-8EE7-8960791CD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7F3F32-E1D2-314A-BF25-E434730D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EDDF-9F0D-F949-8BA6-F1A6198A12A6}" type="datetimeFigureOut">
              <a:rPr lang="pt-BR" smtClean="0"/>
              <a:t>13/05/2021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A520CD-CEF5-3C49-A74A-236BAE52C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1699A8-0677-1148-BB24-B88FF561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56FA-0DC7-2C43-AD22-313E8CEC7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17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9C2D4-A30E-8B46-BDDB-2E512E8DE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A7F5624-B37A-0E44-8BEB-24EA02653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FB8139-93B4-6842-8696-6CB890988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1691DB-8596-0B47-B48A-05B59A03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EDDF-9F0D-F949-8BA6-F1A6198A12A6}" type="datetimeFigureOut">
              <a:rPr lang="pt-BR" smtClean="0"/>
              <a:t>13/05/2021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E910B5-25B1-C14C-B796-6128C44BD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D74808-5438-C842-A3B2-1EDBDD011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56FA-0DC7-2C43-AD22-313E8CEC7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51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C8B8157-52F8-444C-9DFC-EEEE21F5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3A2F2B-20AC-4443-BDE4-887C33766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99AE3C-DCE9-4248-AE7B-55EA53901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2EDDF-9F0D-F949-8BA6-F1A6198A12A6}" type="datetimeFigureOut">
              <a:rPr lang="pt-BR" smtClean="0"/>
              <a:t>13/05/2021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7A0CAE-3949-BF4E-B6FF-6A1EA3E60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E59BB0-2441-5249-AB96-A2CE8784F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756FA-0DC7-2C43-AD22-313E8CEC7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30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0692A1B-4A7C-1149-8408-CEC9C0356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232" y="2986583"/>
            <a:ext cx="5719535" cy="370033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C2CF91C-AD84-9C47-971F-7381ADB20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710" y="1296052"/>
            <a:ext cx="1111142" cy="146793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34BA904-FD19-6B4B-8988-144DB2FA8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397" y="1014017"/>
            <a:ext cx="2428076" cy="1749965"/>
          </a:xfrm>
          <a:prstGeom prst="rect">
            <a:avLst/>
          </a:prstGeom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9CF38C6-F1B3-324E-A3BC-888B0498DEA1}"/>
              </a:ext>
            </a:extLst>
          </p:cNvPr>
          <p:cNvCxnSpPr>
            <a:cxnSpLocks/>
          </p:cNvCxnSpPr>
          <p:nvPr/>
        </p:nvCxnSpPr>
        <p:spPr>
          <a:xfrm flipV="1">
            <a:off x="3764478" y="1116664"/>
            <a:ext cx="0" cy="1793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ECA9C547-767A-4D4F-B65E-2FC50FCB4DD8}"/>
              </a:ext>
            </a:extLst>
          </p:cNvPr>
          <p:cNvCxnSpPr>
            <a:cxnSpLocks/>
          </p:cNvCxnSpPr>
          <p:nvPr/>
        </p:nvCxnSpPr>
        <p:spPr>
          <a:xfrm>
            <a:off x="3764478" y="1116664"/>
            <a:ext cx="53391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DA83984F-299C-2349-AFF1-EA88A372EB19}"/>
              </a:ext>
            </a:extLst>
          </p:cNvPr>
          <p:cNvCxnSpPr>
            <a:cxnSpLocks/>
          </p:cNvCxnSpPr>
          <p:nvPr/>
        </p:nvCxnSpPr>
        <p:spPr>
          <a:xfrm>
            <a:off x="4014892" y="1219312"/>
            <a:ext cx="533919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10F0A04D-1FC2-FC4C-8EC2-2660F0EBDA44}"/>
              </a:ext>
            </a:extLst>
          </p:cNvPr>
          <p:cNvCxnSpPr>
            <a:cxnSpLocks/>
          </p:cNvCxnSpPr>
          <p:nvPr/>
        </p:nvCxnSpPr>
        <p:spPr>
          <a:xfrm flipV="1">
            <a:off x="4013474" y="1219312"/>
            <a:ext cx="0" cy="1923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3F7FF77B-759E-D345-ADF3-0DBEFC618F88}"/>
              </a:ext>
            </a:extLst>
          </p:cNvPr>
          <p:cNvCxnSpPr>
            <a:cxnSpLocks/>
          </p:cNvCxnSpPr>
          <p:nvPr/>
        </p:nvCxnSpPr>
        <p:spPr>
          <a:xfrm>
            <a:off x="3728823" y="2740232"/>
            <a:ext cx="0" cy="61213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51CCCA69-2162-1142-A070-E6399C376550}"/>
              </a:ext>
            </a:extLst>
          </p:cNvPr>
          <p:cNvCxnSpPr>
            <a:cxnSpLocks/>
          </p:cNvCxnSpPr>
          <p:nvPr/>
        </p:nvCxnSpPr>
        <p:spPr>
          <a:xfrm>
            <a:off x="3928724" y="2740232"/>
            <a:ext cx="0" cy="4349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02C539BE-023D-1645-A76A-D4EA9E4CF8B9}"/>
              </a:ext>
            </a:extLst>
          </p:cNvPr>
          <p:cNvCxnSpPr>
            <a:cxnSpLocks/>
          </p:cNvCxnSpPr>
          <p:nvPr/>
        </p:nvCxnSpPr>
        <p:spPr>
          <a:xfrm>
            <a:off x="3823853" y="2740232"/>
            <a:ext cx="0" cy="1974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4963E5B-AE12-ED41-96DD-C1E568D569BE}"/>
              </a:ext>
            </a:extLst>
          </p:cNvPr>
          <p:cNvCxnSpPr>
            <a:cxnSpLocks/>
          </p:cNvCxnSpPr>
          <p:nvPr/>
        </p:nvCxnSpPr>
        <p:spPr>
          <a:xfrm>
            <a:off x="3014350" y="2925784"/>
            <a:ext cx="80950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0B54B240-CE46-C946-9D19-13F4E4CFCB29}"/>
              </a:ext>
            </a:extLst>
          </p:cNvPr>
          <p:cNvCxnSpPr>
            <a:cxnSpLocks/>
          </p:cNvCxnSpPr>
          <p:nvPr/>
        </p:nvCxnSpPr>
        <p:spPr>
          <a:xfrm>
            <a:off x="3221934" y="3175165"/>
            <a:ext cx="7067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E4E4C43D-75F3-134F-BBF7-A9EB43B7BD14}"/>
              </a:ext>
            </a:extLst>
          </p:cNvPr>
          <p:cNvCxnSpPr>
            <a:cxnSpLocks/>
          </p:cNvCxnSpPr>
          <p:nvPr/>
        </p:nvCxnSpPr>
        <p:spPr>
          <a:xfrm flipV="1">
            <a:off x="3744021" y="3352370"/>
            <a:ext cx="1935707" cy="389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63D88E16-EA25-144F-9544-49CE936A94E1}"/>
              </a:ext>
            </a:extLst>
          </p:cNvPr>
          <p:cNvCxnSpPr>
            <a:cxnSpLocks/>
          </p:cNvCxnSpPr>
          <p:nvPr/>
        </p:nvCxnSpPr>
        <p:spPr>
          <a:xfrm>
            <a:off x="5667853" y="3352370"/>
            <a:ext cx="0" cy="30832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6722131-FF68-4145-981F-0822E12C35BC}"/>
              </a:ext>
            </a:extLst>
          </p:cNvPr>
          <p:cNvCxnSpPr>
            <a:cxnSpLocks/>
          </p:cNvCxnSpPr>
          <p:nvPr/>
        </p:nvCxnSpPr>
        <p:spPr>
          <a:xfrm>
            <a:off x="3014350" y="6355773"/>
            <a:ext cx="237958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378FF332-1168-3145-9787-8D1309F3816E}"/>
              </a:ext>
            </a:extLst>
          </p:cNvPr>
          <p:cNvCxnSpPr>
            <a:cxnSpLocks/>
          </p:cNvCxnSpPr>
          <p:nvPr/>
        </p:nvCxnSpPr>
        <p:spPr>
          <a:xfrm>
            <a:off x="3032369" y="2925784"/>
            <a:ext cx="0" cy="34299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391AD52E-E193-CC43-9816-CCFCFE4E24A7}"/>
              </a:ext>
            </a:extLst>
          </p:cNvPr>
          <p:cNvCxnSpPr>
            <a:cxnSpLocks/>
          </p:cNvCxnSpPr>
          <p:nvPr/>
        </p:nvCxnSpPr>
        <p:spPr>
          <a:xfrm>
            <a:off x="3221934" y="6130142"/>
            <a:ext cx="24459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4553AC5D-51FE-3E4F-BB67-43AB50E90A2C}"/>
              </a:ext>
            </a:extLst>
          </p:cNvPr>
          <p:cNvCxnSpPr>
            <a:cxnSpLocks/>
          </p:cNvCxnSpPr>
          <p:nvPr/>
        </p:nvCxnSpPr>
        <p:spPr>
          <a:xfrm>
            <a:off x="3233809" y="3163290"/>
            <a:ext cx="2423" cy="29668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m 49">
            <a:extLst>
              <a:ext uri="{FF2B5EF4-FFF2-40B4-BE49-F238E27FC236}">
                <a16:creationId xmlns:a16="http://schemas.microsoft.com/office/drawing/2014/main" id="{E69C8758-E63C-1249-B297-406B616A7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4919" y="171079"/>
            <a:ext cx="3413369" cy="2966853"/>
          </a:xfrm>
          <a:prstGeom prst="rect">
            <a:avLst/>
          </a:prstGeom>
        </p:spPr>
      </p:pic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7DF2FCDC-4AA5-8543-91DF-BFE027026170}"/>
              </a:ext>
            </a:extLst>
          </p:cNvPr>
          <p:cNvCxnSpPr>
            <a:cxnSpLocks/>
          </p:cNvCxnSpPr>
          <p:nvPr/>
        </p:nvCxnSpPr>
        <p:spPr>
          <a:xfrm>
            <a:off x="7121169" y="3010866"/>
            <a:ext cx="0" cy="282146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0D1609EB-F184-A94C-8A79-4A287DD5B6A6}"/>
              </a:ext>
            </a:extLst>
          </p:cNvPr>
          <p:cNvCxnSpPr>
            <a:cxnSpLocks/>
          </p:cNvCxnSpPr>
          <p:nvPr/>
        </p:nvCxnSpPr>
        <p:spPr>
          <a:xfrm>
            <a:off x="6581213" y="5832333"/>
            <a:ext cx="56370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A976B3C2-CD19-CB4B-97A9-F8891B1CFC26}"/>
              </a:ext>
            </a:extLst>
          </p:cNvPr>
          <p:cNvCxnSpPr>
            <a:cxnSpLocks/>
          </p:cNvCxnSpPr>
          <p:nvPr/>
        </p:nvCxnSpPr>
        <p:spPr>
          <a:xfrm>
            <a:off x="3847603" y="2838945"/>
            <a:ext cx="3321066" cy="237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94484312-2080-6145-8C61-F9002085FCD6}"/>
              </a:ext>
            </a:extLst>
          </p:cNvPr>
          <p:cNvCxnSpPr>
            <a:cxnSpLocks/>
          </p:cNvCxnSpPr>
          <p:nvPr/>
        </p:nvCxnSpPr>
        <p:spPr>
          <a:xfrm>
            <a:off x="3928724" y="2925784"/>
            <a:ext cx="3242268" cy="143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Imagem 67">
            <a:extLst>
              <a:ext uri="{FF2B5EF4-FFF2-40B4-BE49-F238E27FC236}">
                <a16:creationId xmlns:a16="http://schemas.microsoft.com/office/drawing/2014/main" id="{188D8CFB-0307-334F-87C2-08CD0EA480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415750">
            <a:off x="9058246" y="4640377"/>
            <a:ext cx="1432249" cy="1210457"/>
          </a:xfrm>
          <a:prstGeom prst="rect">
            <a:avLst/>
          </a:prstGeom>
        </p:spPr>
      </p:pic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BE43DAAE-2F06-D545-8AEF-218129426472}"/>
              </a:ext>
            </a:extLst>
          </p:cNvPr>
          <p:cNvCxnSpPr>
            <a:cxnSpLocks/>
          </p:cNvCxnSpPr>
          <p:nvPr/>
        </p:nvCxnSpPr>
        <p:spPr>
          <a:xfrm flipV="1">
            <a:off x="6053761" y="6022263"/>
            <a:ext cx="3636504" cy="997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25FD9FF5-79CE-1342-B5DE-26F295B4B00B}"/>
              </a:ext>
            </a:extLst>
          </p:cNvPr>
          <p:cNvCxnSpPr>
            <a:cxnSpLocks/>
          </p:cNvCxnSpPr>
          <p:nvPr/>
        </p:nvCxnSpPr>
        <p:spPr>
          <a:xfrm>
            <a:off x="6053761" y="5820458"/>
            <a:ext cx="0" cy="21177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E4AAA722-3B0C-1C48-A3FA-D980BEF66241}"/>
              </a:ext>
            </a:extLst>
          </p:cNvPr>
          <p:cNvCxnSpPr>
            <a:cxnSpLocks/>
          </p:cNvCxnSpPr>
          <p:nvPr/>
        </p:nvCxnSpPr>
        <p:spPr>
          <a:xfrm>
            <a:off x="6095999" y="6022263"/>
            <a:ext cx="359426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B3E9D325-3E06-CB4D-81BC-9235D8980663}"/>
              </a:ext>
            </a:extLst>
          </p:cNvPr>
          <p:cNvCxnSpPr>
            <a:cxnSpLocks/>
          </p:cNvCxnSpPr>
          <p:nvPr/>
        </p:nvCxnSpPr>
        <p:spPr>
          <a:xfrm>
            <a:off x="5178719" y="6355773"/>
            <a:ext cx="47015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FC3ECF75-29C0-1744-9F1D-952A6D31E031}"/>
              </a:ext>
            </a:extLst>
          </p:cNvPr>
          <p:cNvCxnSpPr>
            <a:cxnSpLocks/>
          </p:cNvCxnSpPr>
          <p:nvPr/>
        </p:nvCxnSpPr>
        <p:spPr>
          <a:xfrm>
            <a:off x="5685996" y="6134199"/>
            <a:ext cx="40883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C332C208-A6A7-5545-A28E-BA9B790E0ECF}"/>
              </a:ext>
            </a:extLst>
          </p:cNvPr>
          <p:cNvCxnSpPr>
            <a:cxnSpLocks/>
          </p:cNvCxnSpPr>
          <p:nvPr/>
        </p:nvCxnSpPr>
        <p:spPr>
          <a:xfrm>
            <a:off x="9774370" y="5926346"/>
            <a:ext cx="0" cy="227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D49DC168-E1CA-FD48-BC44-C982FDDB6AB4}"/>
              </a:ext>
            </a:extLst>
          </p:cNvPr>
          <p:cNvCxnSpPr>
            <a:cxnSpLocks/>
          </p:cNvCxnSpPr>
          <p:nvPr/>
        </p:nvCxnSpPr>
        <p:spPr>
          <a:xfrm>
            <a:off x="9868395" y="5926346"/>
            <a:ext cx="0" cy="4542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CDDCEE4D-3E34-7548-89ED-C7D1076EEB67}"/>
              </a:ext>
            </a:extLst>
          </p:cNvPr>
          <p:cNvSpPr txBox="1"/>
          <p:nvPr/>
        </p:nvSpPr>
        <p:spPr>
          <a:xfrm>
            <a:off x="6726473" y="144544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Bomba de Ar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36389007-66DA-4447-807B-E4EBB3AB8D69}"/>
              </a:ext>
            </a:extLst>
          </p:cNvPr>
          <p:cNvSpPr txBox="1"/>
          <p:nvPr/>
        </p:nvSpPr>
        <p:spPr>
          <a:xfrm>
            <a:off x="5623881" y="675988"/>
            <a:ext cx="1272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Válvula de Ar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04690325-F7EC-7549-9304-4BD069284DFC}"/>
              </a:ext>
            </a:extLst>
          </p:cNvPr>
          <p:cNvSpPr txBox="1"/>
          <p:nvPr/>
        </p:nvSpPr>
        <p:spPr>
          <a:xfrm>
            <a:off x="10051988" y="4640778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Sensor de Ar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D5B8965B-1FBC-9245-B1EA-2066DB2D2419}"/>
              </a:ext>
            </a:extLst>
          </p:cNvPr>
          <p:cNvSpPr txBox="1"/>
          <p:nvPr/>
        </p:nvSpPr>
        <p:spPr>
          <a:xfrm>
            <a:off x="8078765" y="4078292"/>
            <a:ext cx="1612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Módulo Ethernet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6C8762C8-374C-584C-B82D-1477407D9771}"/>
              </a:ext>
            </a:extLst>
          </p:cNvPr>
          <p:cNvSpPr txBox="1"/>
          <p:nvPr/>
        </p:nvSpPr>
        <p:spPr>
          <a:xfrm>
            <a:off x="8078765" y="2165930"/>
            <a:ext cx="544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Relé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F49BC2B1-0F5E-0D4A-A3EC-86887B77D12A}"/>
              </a:ext>
            </a:extLst>
          </p:cNvPr>
          <p:cNvSpPr txBox="1"/>
          <p:nvPr/>
        </p:nvSpPr>
        <p:spPr>
          <a:xfrm>
            <a:off x="2657264" y="1888999"/>
            <a:ext cx="544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Relé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AEE0CEB5-CA06-4148-B736-4F5D27D31879}"/>
              </a:ext>
            </a:extLst>
          </p:cNvPr>
          <p:cNvSpPr txBox="1"/>
          <p:nvPr/>
        </p:nvSpPr>
        <p:spPr>
          <a:xfrm>
            <a:off x="5679728" y="3055892"/>
            <a:ext cx="848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/>
              <a:t>Arduíno</a:t>
            </a:r>
            <a:endParaRPr lang="pt-BR" sz="1600" dirty="0"/>
          </a:p>
          <a:p>
            <a:r>
              <a:rPr lang="pt-BR" sz="1600" dirty="0"/>
              <a:t>Uno R3</a:t>
            </a:r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9BC1AD3E-9176-3642-BA02-79CD5D5FBE9E}"/>
              </a:ext>
            </a:extLst>
          </p:cNvPr>
          <p:cNvSpPr/>
          <p:nvPr/>
        </p:nvSpPr>
        <p:spPr>
          <a:xfrm>
            <a:off x="9690265" y="171079"/>
            <a:ext cx="1223158" cy="3120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844A5E1A-D3D5-4567-B500-7C68FFC7DC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7280252" y="4871489"/>
            <a:ext cx="1429033" cy="82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4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E99336C-0A46-4827-8535-250F4447C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838575" y="2124075"/>
            <a:ext cx="4514850" cy="260985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516ED02-D563-4FBD-A24C-9C869E3EF297}"/>
              </a:ext>
            </a:extLst>
          </p:cNvPr>
          <p:cNvSpPr/>
          <p:nvPr/>
        </p:nvSpPr>
        <p:spPr>
          <a:xfrm>
            <a:off x="1617133" y="2133600"/>
            <a:ext cx="1134534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6 – Módulo</a:t>
            </a:r>
          </a:p>
          <a:p>
            <a:pPr algn="ctr"/>
            <a:r>
              <a:rPr lang="pt-BR" sz="1600" dirty="0"/>
              <a:t>Ethernet</a:t>
            </a:r>
          </a:p>
        </p:txBody>
      </p:sp>
    </p:spTree>
    <p:extLst>
      <p:ext uri="{BB962C8B-B14F-4D97-AF65-F5344CB8AC3E}">
        <p14:creationId xmlns:p14="http://schemas.microsoft.com/office/powerpoint/2010/main" val="388144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CE499A9E-F8DA-4EF7-A536-978C061C51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95980" y="2111057"/>
            <a:ext cx="5400040" cy="263588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F281C6BD-CD94-4909-8D60-E295896F4D28}"/>
              </a:ext>
            </a:extLst>
          </p:cNvPr>
          <p:cNvSpPr/>
          <p:nvPr/>
        </p:nvSpPr>
        <p:spPr>
          <a:xfrm>
            <a:off x="7509085" y="3519274"/>
            <a:ext cx="1059181" cy="891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6 – Módulo</a:t>
            </a:r>
          </a:p>
          <a:p>
            <a:pPr algn="ctr"/>
            <a:r>
              <a:rPr lang="pt-BR" sz="1400" dirty="0"/>
              <a:t>Ethernet</a:t>
            </a:r>
          </a:p>
        </p:txBody>
      </p:sp>
    </p:spTree>
    <p:extLst>
      <p:ext uri="{BB962C8B-B14F-4D97-AF65-F5344CB8AC3E}">
        <p14:creationId xmlns:p14="http://schemas.microsoft.com/office/powerpoint/2010/main" val="33420571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24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Joni Ramos</dc:creator>
  <cp:lastModifiedBy>Joni Ramos</cp:lastModifiedBy>
  <cp:revision>5</cp:revision>
  <dcterms:created xsi:type="dcterms:W3CDTF">2021-04-29T21:32:03Z</dcterms:created>
  <dcterms:modified xsi:type="dcterms:W3CDTF">2021-05-13T23:57:17Z</dcterms:modified>
</cp:coreProperties>
</file>