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Source Sans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bold.fntdata"/><Relationship Id="rId14" Type="http://schemas.openxmlformats.org/officeDocument/2006/relationships/font" Target="fonts/SourceSansPro-regular.fntdata"/><Relationship Id="rId17" Type="http://schemas.openxmlformats.org/officeDocument/2006/relationships/font" Target="fonts/SourceSansPro-boldItalic.fntdata"/><Relationship Id="rId16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1f5aefcac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1f5aefcac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1f5aefca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1f5aefca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1f5aefcac_2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1f5aefcac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Piano Training Simulator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31: Ryan, Edward, Abel, Beyza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Piano Training Simulator?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834875"/>
            <a:ext cx="85206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User-friendly, AIO desktop application for piano playing with robust, built-in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Software and hardware</a:t>
            </a:r>
            <a:r>
              <a:rPr lang="en"/>
              <a:t> combination (external midi keyboard not included) will allow for the user to accomplish their desired goals with the simulator.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different situational uses, which include but are not limited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Learning how to play the piano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Getting better at playing a specific song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Beating other local users high scores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Beating your </a:t>
            </a:r>
            <a:r>
              <a:rPr lang="en"/>
              <a:t>personal</a:t>
            </a:r>
            <a:r>
              <a:rPr lang="en"/>
              <a:t> best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Features included that help solidify usage scenarios.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725" y="266300"/>
            <a:ext cx="2029174" cy="15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725" y="1029375"/>
            <a:ext cx="710850" cy="7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Features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305950"/>
            <a:ext cx="8520600" cy="3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Intuitive UI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Record Performances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Ease of Song Selection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Fully Fledged yet Portable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 Performance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DEMO TIME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483" y="1152483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