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3b4dbbf5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3b4dbbf5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3b4dbbf5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3b4dbbf5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2390688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2390688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2390688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2390688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3b4dbbf5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3b4dbbf5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50e5eb9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50e5eb9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3b4dbbf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3b4dbbf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3b4dbbf5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3b4dbbf5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3b4dbbf5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3b4dbbf5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3b4dbbf5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3b4dbbf5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3b4dbbf5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3b4dbbf5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3b4dbbf5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3b4dbbf5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NLAIFGML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(Natural Language to AI Face-Generation using Machine Learning)</a:t>
            </a:r>
            <a:endParaRPr sz="1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Authors: Abel, Beyza, Edward, Ryan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FACTS</a:t>
            </a:r>
            <a:endParaRPr sz="3300"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Natural-Language processing aspect will only support certain languages, most likely languages commonly used by crime investigators in the U.S.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 product setup time, software will immediately scan all known images in the database, initializing AI knowledge. AI will periodically scan for new images in the database.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ASSUMPTIONS</a:t>
            </a:r>
            <a:endParaRPr sz="3300"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User’s computer will have line/internet access to the image database(s).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User’s computer is powerful enough to handle machine learning and AI generation aspects.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speaks one of the languages included in the natural language processing aspect.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207" name="Google Shape;207;p24"/>
          <p:cNvSpPr txBox="1"/>
          <p:nvPr>
            <p:ph idx="1" type="subTitle"/>
          </p:nvPr>
        </p:nvSpPr>
        <p:spPr>
          <a:xfrm>
            <a:off x="5083950" y="3058275"/>
            <a:ext cx="34707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Governments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Schools and universities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Advertising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https://www.youtube.com/watch?v=tUmHDunQcDA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Crime is a fact of society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What will we do?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Who will use it?</a:t>
            </a:r>
            <a:endParaRPr sz="19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724950"/>
            <a:ext cx="3392525" cy="190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Help Federal and Local law enforcement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Increase criminal identification by 20%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will we measure results?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Work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</a:t>
            </a:r>
            <a:r>
              <a:rPr lang="en" sz="1700"/>
              <a:t>he utilization of AI technology to help agencies identify criminals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Sketches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Word of mouth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Social </a:t>
            </a:r>
            <a:r>
              <a:rPr lang="en" sz="1700"/>
              <a:t>profiles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Cloud-based infrastructure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Modern forensics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Doesn’t this already exist? Yes, but let’s make it better…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Product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desktop-class</a:t>
            </a:r>
            <a:r>
              <a:rPr lang="en" sz="1700"/>
              <a:t> application packaged with everything out of the box!</a:t>
            </a:r>
            <a:endParaRPr sz="1700"/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Basic functionality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Input common facial descriptors via Natural Language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Create (or strengthen) an image  of a sketch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Generate 3D human facial model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Extensibility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Database connectivity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Real-time data gathering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Cloud environment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0" y="2667175"/>
            <a:ext cx="1591575" cy="15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Mandated Constraints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075" y="3019415"/>
            <a:ext cx="4419600" cy="184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Constraints, Environment, Collaborative Software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Solution Must-Haves: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Natural-Language Processor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Access to Public Security Camera Images/Footage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Ability to Produce an Original, Human-Like Face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MacOS, Linux, Windows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Collaborate with Public Security Database Systems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Software will be sold </a:t>
            </a:r>
            <a:r>
              <a:rPr b="1" i="1" lang="en" sz="1700"/>
              <a:t>privately</a:t>
            </a:r>
            <a:r>
              <a:rPr lang="en" sz="1700"/>
              <a:t> to Crime Investigation Agencies</a:t>
            </a:r>
            <a:endParaRPr sz="17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00" y="3764225"/>
            <a:ext cx="2882325" cy="132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Workplace Environment, Scheduling, Budget Constraints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Workplace Environment Constraints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must have the ability to speak or type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Office must have access to internet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Computer must have CPU capable to powerful AI calculations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Order of Operations: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Gain access to public security camera databases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Develop face-generation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Develop deep learning algorithms from new-incoming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Budget Estimate: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5 years, 20 Engineers at $150k+     ≈ $15 million </a:t>
            </a:r>
            <a:r>
              <a:rPr lang="en" sz="2100"/>
              <a:t>😩</a:t>
            </a:r>
            <a:endParaRPr sz="21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350" y="3703900"/>
            <a:ext cx="2501576" cy="13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Facts &amp; Assumptions</a:t>
            </a:r>
            <a:endParaRPr/>
          </a:p>
        </p:txBody>
      </p:sp>
      <p:sp>
        <p:nvSpPr>
          <p:cNvPr id="188" name="Google Shape;188;p2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600" y="3157300"/>
            <a:ext cx="3362801" cy="168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