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2d217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b2d217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b2d21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b2d21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b2d217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b2d217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b2d217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b2d217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b9e4e5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b9e4e5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b9e4e5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b9e4e5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b2d217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b2d217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45008b993a6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b45008b993a6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b2d217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b2d217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NLAIFGML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35"/>
              <a:buFont typeface="Arial"/>
              <a:buNone/>
            </a:pPr>
            <a:r>
              <a:rPr lang="en" sz="2580"/>
              <a:t>Authors: Abel, Beyza, Edward, Ryan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Room and Solution Ideas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Waiting Room: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Connectivity to Neuralink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Holographic Display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Ideas: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 Learning: Existing Libraries such as PyTorch, TensorFlow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 Face Generation: Rendering speed is </a:t>
            </a:r>
            <a:r>
              <a:rPr lang="en"/>
              <a:t>important, preferably a custom rendering machine using C/C++, OpenGL,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software that improves the identification of criminal suspects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Language/ Sketch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taken from city surveillance systems and online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algorithms to build a </a:t>
            </a:r>
            <a:r>
              <a:rPr lang="en"/>
              <a:t>3D</a:t>
            </a:r>
            <a:r>
              <a:rPr lang="en"/>
              <a:t> model of a </a:t>
            </a:r>
            <a:r>
              <a:rPr lang="en"/>
              <a:t>suspect's</a:t>
            </a:r>
            <a:r>
              <a:rPr lang="en"/>
              <a:t> 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the model against internal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</a:t>
            </a:r>
            <a:r>
              <a:rPr lang="en"/>
              <a:t>Federal and Local law enforcement agencies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825" y="3199175"/>
            <a:ext cx="3392525" cy="17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NLAIFGML should be easy to use and understand, requiring minimal training to use.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software should be able to connect to multiple external facial databases to use as long as the owner of the program has access to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data accessed or created by NLAIFGML should be as secure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possibility of misuse of the program should be minimized.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System Design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38" y="1057425"/>
            <a:ext cx="4309286" cy="37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Similar Suspects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50" y="1287725"/>
            <a:ext cx="5943600" cy="312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 UI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5" y="788800"/>
            <a:ext cx="6095949" cy="435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Issues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16208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of existing voice recognition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need to be developed further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3D image generation from 2D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databases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the shelf solutions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3999900" cy="3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Glass AI &amp; Zoetrope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ge</a:t>
            </a:r>
            <a:r>
              <a:rPr lang="en"/>
              <a:t>neration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with natural language descriptions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facial rec</a:t>
            </a:r>
            <a:r>
              <a:rPr lang="en"/>
              <a:t>ognition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train the AI and as a library to generate different faces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74813"/>
            <a:ext cx="4393850" cy="43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Cost/Risk Analysis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 of Product v.s. Budget of Buyers: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Cost of product: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~20 Engineers, 5 years = $17.5 million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Cost of access to footage/image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 of product may exceed many </a:t>
            </a:r>
            <a:r>
              <a:rPr lang="en"/>
              <a:t>Crime Bureaucracies’ Budgets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Buyers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Push-back from professional sketch artists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Resulting Effects on Crime-Solving Rate- will it make an impact?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