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C3823"/>
            </a:gs>
            <a:gs pos="100000">
              <a:srgbClr val="09291A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5400">
                <a:gradFill rotWithShape="1">
                  <a:gsLst>
                    <a:gs pos="0">
                      <a:srgbClr val="FFFFFF"/>
                    </a:gs>
                    <a:gs pos="100000">
                      <a:srgbClr val="F0F0F0"/>
                    </a:gs>
                  </a:gsLst>
                  <a:lin scaled="0"/>
                </a:gradFill>
                <a:latin typeface="Calibri"/>
              </a:defRPr>
            </a:pPr>
            <a:r>
              <a:t>Christmas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3200">
                <a:gradFill rotWithShape="1">
                  <a:gsLst>
                    <a:gs pos="0">
                      <a:srgbClr val="FFD700"/>
                    </a:gs>
                    <a:gs pos="100000">
                      <a:srgbClr val="CCAC00"/>
                    </a:gs>
                  </a:gsLst>
                  <a:lin scaled="0"/>
                </a:gradFill>
                <a:latin typeface="Calibri Light"/>
              </a:defRPr>
            </a:pPr>
            <a:r>
              <a:t>Happy Holidays!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C3823"/>
            </a:gs>
            <a:gs pos="100000">
              <a:srgbClr val="09291A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000">
                <a:gradFill rotWithShape="1">
                  <a:gsLst>
                    <a:gs pos="0">
                      <a:srgbClr val="FFFFFF"/>
                    </a:gs>
                    <a:gs pos="100000">
                      <a:srgbClr val="F0F0F0"/>
                    </a:gs>
                  </a:gsLst>
                  <a:lin scaled="0"/>
                </a:gradFill>
                <a:latin typeface="Calibri"/>
              </a:defRPr>
            </a:pPr>
            <a:r>
              <a:t>Winter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200">
                <a:gradFill rotWithShape="1">
                  <a:gsLst>
                    <a:gs pos="0">
                      <a:srgbClr val="FFFFFF"/>
                    </a:gs>
                    <a:gs pos="100000">
                      <a:srgbClr val="F0F0F0"/>
                    </a:gs>
                  </a:gsLst>
                  <a:lin scaled="0"/>
                </a:gradFill>
                <a:latin typeface="Arial"/>
              </a:defRPr>
            </a:pPr>
            <a:r>
              <a:t>Snow is white</a:t>
            </a:r>
          </a:p>
          <a:p>
            <a:pPr algn="l">
              <a:defRPr sz="3200">
                <a:gradFill rotWithShape="1">
                  <a:gsLst>
                    <a:gs pos="0">
                      <a:srgbClr val="FFFFFF"/>
                    </a:gs>
                    <a:gs pos="100000">
                      <a:srgbClr val="F0F0F0"/>
                    </a:gs>
                  </a:gsLst>
                  <a:lin scaled="0"/>
                </a:gradFill>
                <a:latin typeface="Arial"/>
              </a:defRPr>
            </a:pPr>
            <a:r>
              <a:t>It's cold</a:t>
            </a:r>
          </a:p>
          <a:p>
            <a:pPr algn="l">
              <a:defRPr sz="3200">
                <a:gradFill rotWithShape="1">
                  <a:gsLst>
                    <a:gs pos="0">
                      <a:srgbClr val="FFFFFF"/>
                    </a:gs>
                    <a:gs pos="100000">
                      <a:srgbClr val="F0F0F0"/>
                    </a:gs>
                  </a:gsLst>
                  <a:lin scaled="0"/>
                </a:gradFill>
                <a:latin typeface="Arial"/>
              </a:defRPr>
            </a:pPr>
            <a:r>
              <a:t>People build snowmen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C3823"/>
            </a:gs>
            <a:gs pos="100000">
              <a:srgbClr val="09291A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000" b="1">
                <a:gradFill rotWithShape="1">
                  <a:gsLst>
                    <a:gs pos="0">
                      <a:srgbClr val="FFFFFF"/>
                    </a:gs>
                    <a:gs pos="100000">
                      <a:srgbClr val="F0F0F0"/>
                    </a:gs>
                  </a:gsLst>
                  <a:lin scaled="0"/>
                </a:gradFill>
                <a:latin typeface="Calibri"/>
              </a:defRPr>
            </a:pPr>
            <a:r>
              <a:t>Christmas Tree</a:t>
            </a:r>
          </a:p>
        </p:txBody>
      </p:sp>
      <p:pic>
        <p:nvPicPr>
          <p:cNvPr id="3" name="Picture 2" descr="christmas_tre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137160"/>
            <a:ext cx="731520" cy="6400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