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2" r:id="rId3"/>
    <p:sldId id="257" r:id="rId4"/>
    <p:sldId id="271" r:id="rId5"/>
    <p:sldId id="274" r:id="rId6"/>
    <p:sldId id="273" r:id="rId7"/>
    <p:sldId id="270" r:id="rId8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108" y="3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77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21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ardopires.net.br/2013/08/asp-net-mvc-utilizando-automapper-com-view-model-pattern/" TargetMode="External"/><Relationship Id="rId3" Type="http://schemas.openxmlformats.org/officeDocument/2006/relationships/hyperlink" Target="https://medium.com/@ericandrade_24404/parte-01-criando-arquitetura-em-camadas-com-ddd-inje%C3%A7%C3%A3o-de-dep-ef-60b851c88461" TargetMode="External"/><Relationship Id="rId7" Type="http://schemas.openxmlformats.org/officeDocument/2006/relationships/hyperlink" Target="https://www.devmedia.com.br/introducao-design-pattern/1883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iagoborges.net.br/o-que-e-o-dapper-e-como-utilizar/" TargetMode="External"/><Relationship Id="rId5" Type="http://schemas.openxmlformats.org/officeDocument/2006/relationships/hyperlink" Target="https://msdn.microsoft.com/pt-br/library/jj128157.aspx" TargetMode="External"/><Relationship Id="rId4" Type="http://schemas.openxmlformats.org/officeDocument/2006/relationships/hyperlink" Target="http://www.eduardopires.net.br/2014/10/tutorial-asp-net-mvc-5-ddd-ef-automapper-ioc-dicas-e-truques/" TargetMode="External"/><Relationship Id="rId9" Type="http://schemas.openxmlformats.org/officeDocument/2006/relationships/hyperlink" Target="http://www.eduardopires.net.br/2015/01/solid-teoria-e-prati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8" y="1905000"/>
            <a:ext cx="10441159" cy="2667000"/>
          </a:xfrm>
        </p:spPr>
        <p:txBody>
          <a:bodyPr rtlCol="0"/>
          <a:lstStyle/>
          <a:p>
            <a:r>
              <a:rPr lang="pt-BR" dirty="0"/>
              <a:t>Domain Drive Design </a:t>
            </a:r>
            <a:r>
              <a:rPr lang="pt-BR" dirty="0" smtClean="0"/>
              <a:t>(DDD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e </a:t>
            </a:r>
            <a:r>
              <a:rPr lang="pt-BR" dirty="0" err="1"/>
              <a:t>Entity</a:t>
            </a:r>
            <a:r>
              <a:rPr lang="pt-BR" dirty="0"/>
              <a:t> Framework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Domain </a:t>
            </a:r>
            <a:r>
              <a:rPr lang="pt-BR" sz="2400" b="1" dirty="0" err="1"/>
              <a:t>Driven</a:t>
            </a:r>
            <a:r>
              <a:rPr lang="pt-BR" sz="2400" b="1" dirty="0"/>
              <a:t> </a:t>
            </a:r>
            <a:r>
              <a:rPr lang="pt-BR" sz="2400" b="1" dirty="0" smtClean="0"/>
              <a:t>Design (</a:t>
            </a:r>
            <a:r>
              <a:rPr lang="pt-BR" sz="2400" b="1" dirty="0"/>
              <a:t>Desenvolvimento dirigido ao </a:t>
            </a:r>
            <a:r>
              <a:rPr lang="pt-BR" sz="2400" b="1" dirty="0" smtClean="0"/>
              <a:t>domínio</a:t>
            </a:r>
            <a:r>
              <a:rPr lang="pt-BR" sz="2400" b="1" dirty="0" smtClean="0"/>
              <a:t>)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DDD é uma abordagem de modelagem de software que segue um conjunto de práticas com objetivo de facilitar a implementação de complexas </a:t>
            </a:r>
            <a:r>
              <a:rPr lang="pt-BR" dirty="0" smtClean="0"/>
              <a:t>regras/processos </a:t>
            </a:r>
            <a:r>
              <a:rPr lang="pt-BR" dirty="0"/>
              <a:t>de negócios que tratamos como </a:t>
            </a:r>
            <a:r>
              <a:rPr lang="pt-BR" b="1" u="sng" dirty="0"/>
              <a:t>domínio</a:t>
            </a:r>
            <a:r>
              <a:rPr lang="pt-BR" dirty="0"/>
              <a:t>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Design como o nome já diz é sobre design. Design guiado pelo domínio, ou seja, uma modelagem de software focada em resolver problemas na complexidade do negócio.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0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err="1"/>
              <a:t>Entity</a:t>
            </a:r>
            <a:r>
              <a:rPr lang="pt-BR" b="1" dirty="0"/>
              <a:t> Framework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Ferramenta de mapeamento objeto relacional (ORM –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Relational</a:t>
            </a:r>
            <a:r>
              <a:rPr lang="pt-BR" dirty="0"/>
              <a:t> Management).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aos desenvolvedores trabalhar com classes (entidades) que correspondem a tabelas em um banco de dados.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Torna transparente o acesso a estes dados eliminando a necessidade de escrever código de banco de dados (SELECT, INSERT, UPDATE, DELETE) na aplicação.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Principais </a:t>
            </a:r>
            <a:r>
              <a:rPr lang="pt-BR" dirty="0" err="1"/>
              <a:t>ORMs</a:t>
            </a:r>
            <a:r>
              <a:rPr lang="pt-BR" dirty="0"/>
              <a:t>: </a:t>
            </a:r>
            <a:r>
              <a:rPr lang="pt-BR" dirty="0" err="1"/>
              <a:t>Entity</a:t>
            </a:r>
            <a:r>
              <a:rPr lang="pt-BR" dirty="0"/>
              <a:t> Framework, </a:t>
            </a:r>
            <a:r>
              <a:rPr lang="pt-BR" dirty="0" err="1"/>
              <a:t>Nhibernate</a:t>
            </a:r>
            <a:r>
              <a:rPr lang="pt-BR" dirty="0"/>
              <a:t> e </a:t>
            </a:r>
            <a:r>
              <a:rPr lang="pt-BR" dirty="0" err="1"/>
              <a:t>Dapper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Design </a:t>
            </a:r>
            <a:r>
              <a:rPr lang="pt-BR" dirty="0" err="1"/>
              <a:t>Pattern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É uma forma padrão de organizar as classes e objetos, onde são compartilhados conhecimentos sobre orientação objeto aplicados a problemas que acontecem em diversos cenários de desenvolvimento de software. Exemplos: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u="sng" dirty="0" err="1"/>
              <a:t>Repository</a:t>
            </a:r>
            <a:r>
              <a:rPr lang="pt-BR" b="1" u="sng" dirty="0"/>
              <a:t> </a:t>
            </a:r>
            <a:r>
              <a:rPr lang="pt-BR" b="1" u="sng" dirty="0" err="1"/>
              <a:t>Pattern</a:t>
            </a:r>
            <a:r>
              <a:rPr lang="pt-BR" b="1" u="sng" dirty="0"/>
              <a:t>:</a:t>
            </a:r>
            <a:r>
              <a:rPr lang="pt-BR" b="1" dirty="0"/>
              <a:t> </a:t>
            </a:r>
            <a:r>
              <a:rPr lang="pt-BR" dirty="0"/>
              <a:t>camada de dados com padrão repositório de dados genérico.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MVVM (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ViewModel</a:t>
            </a:r>
            <a:r>
              <a:rPr lang="pt-BR"/>
              <a:t>): </a:t>
            </a: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4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484784"/>
            <a:ext cx="9144000" cy="3613762"/>
          </a:xfrm>
        </p:spPr>
      </p:pic>
    </p:spTree>
    <p:extLst>
      <p:ext uri="{BB962C8B-B14F-4D97-AF65-F5344CB8AC3E}">
        <p14:creationId xmlns:p14="http://schemas.microsoft.com/office/powerpoint/2010/main" val="234298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Desacoplamento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 smtClean="0"/>
              <a:t>Escalonável</a:t>
            </a:r>
            <a:endParaRPr lang="pt-B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Facilidade de manutenção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8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Criando arquitetura em camadas com DDD + Injeção de dep. + EF</a:t>
            </a:r>
            <a:endParaRPr lang="pt-BR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Tutorial ASP.NET MVC 5 + DDD + EF + </a:t>
            </a:r>
            <a:r>
              <a:rPr lang="pt-BR" dirty="0" err="1">
                <a:hlinkClick r:id="rId4"/>
              </a:rPr>
              <a:t>AutoMapper</a:t>
            </a:r>
            <a:r>
              <a:rPr lang="pt-BR" dirty="0">
                <a:hlinkClick r:id="rId4"/>
              </a:rPr>
              <a:t> + </a:t>
            </a:r>
            <a:r>
              <a:rPr lang="pt-BR" dirty="0" err="1">
                <a:hlinkClick r:id="rId4"/>
              </a:rPr>
              <a:t>IoC</a:t>
            </a:r>
            <a:r>
              <a:rPr lang="pt-BR" dirty="0">
                <a:hlinkClick r:id="rId4"/>
              </a:rPr>
              <a:t> + Dicas e Truques</a:t>
            </a:r>
            <a:endParaRPr lang="pt-BR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dirty="0">
                <a:hlinkClick r:id="rId5"/>
              </a:rPr>
              <a:t>O que é </a:t>
            </a:r>
            <a:r>
              <a:rPr lang="pt-BR" dirty="0" err="1">
                <a:hlinkClick r:id="rId5"/>
              </a:rPr>
              <a:t>Entity</a:t>
            </a:r>
            <a:r>
              <a:rPr lang="pt-BR" dirty="0">
                <a:hlinkClick r:id="rId5"/>
              </a:rPr>
              <a:t> Framework</a:t>
            </a:r>
            <a:endParaRPr lang="pt-BR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dirty="0">
                <a:hlinkClick r:id="rId6"/>
              </a:rPr>
              <a:t>O que é o </a:t>
            </a:r>
            <a:r>
              <a:rPr lang="pt-BR" dirty="0" err="1">
                <a:hlinkClick r:id="rId6"/>
              </a:rPr>
              <a:t>Dapper</a:t>
            </a:r>
            <a:r>
              <a:rPr lang="pt-BR" dirty="0">
                <a:hlinkClick r:id="rId6"/>
              </a:rPr>
              <a:t> e como utilizar esse micro ORM</a:t>
            </a:r>
            <a:endParaRPr lang="pt-BR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dirty="0">
                <a:hlinkClick r:id="rId7"/>
              </a:rPr>
              <a:t>Introdução: Design </a:t>
            </a:r>
            <a:r>
              <a:rPr lang="pt-BR" dirty="0" err="1">
                <a:hlinkClick r:id="rId7"/>
              </a:rPr>
              <a:t>Pattern</a:t>
            </a:r>
            <a:endParaRPr lang="pt-BR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ASP.Net</a:t>
            </a:r>
            <a:r>
              <a:rPr lang="en-US" dirty="0">
                <a:hlinkClick r:id="rId8"/>
              </a:rPr>
              <a:t> MVC - </a:t>
            </a:r>
            <a:r>
              <a:rPr lang="en-US" dirty="0" err="1">
                <a:hlinkClick r:id="rId8"/>
              </a:rPr>
              <a:t>AutoMapper</a:t>
            </a:r>
            <a:r>
              <a:rPr lang="en-US" dirty="0">
                <a:hlinkClick r:id="rId8"/>
              </a:rPr>
              <a:t> e View </a:t>
            </a:r>
            <a:r>
              <a:rPr lang="en-US" dirty="0" smtClean="0">
                <a:hlinkClick r:id="rId8"/>
              </a:rPr>
              <a:t>Models</a:t>
            </a:r>
            <a:endParaRPr lang="en-US" dirty="0" smtClean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dirty="0" err="1" smtClean="0">
                <a:hlinkClick r:id="rId9"/>
              </a:rPr>
              <a:t>Solid</a:t>
            </a:r>
            <a:r>
              <a:rPr lang="pt-BR" dirty="0" smtClean="0">
                <a:hlinkClick r:id="rId9"/>
              </a:rPr>
              <a:t> teoria e prática</a:t>
            </a:r>
            <a:endParaRPr lang="pt-BR" dirty="0"/>
          </a:p>
          <a:p>
            <a:pPr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2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410</TotalTime>
  <Words>223</Words>
  <Application>Microsoft Office PowerPoint</Application>
  <PresentationFormat>Personalizar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Quadro 16x9</vt:lpstr>
      <vt:lpstr>Domain Drive Design (DDD) e Entity Framework</vt:lpstr>
      <vt:lpstr>Domain Driven Design (Desenvolvimento dirigido ao domínio)</vt:lpstr>
      <vt:lpstr>Entity Framework</vt:lpstr>
      <vt:lpstr>Design Pattern</vt:lpstr>
      <vt:lpstr>Apresentação do PowerPoint</vt:lpstr>
      <vt:lpstr>Vantagens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 Design (DDD)</dc:title>
  <dc:creator>Emerson Dias do Prado</dc:creator>
  <cp:lastModifiedBy>Emerson Prado</cp:lastModifiedBy>
  <cp:revision>14</cp:revision>
  <dcterms:created xsi:type="dcterms:W3CDTF">2018-11-06T23:05:34Z</dcterms:created>
  <dcterms:modified xsi:type="dcterms:W3CDTF">2018-11-30T14:41:58Z</dcterms:modified>
</cp:coreProperties>
</file>