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257" r:id="rId4"/>
    <p:sldId id="271" r:id="rId5"/>
    <p:sldId id="274" r:id="rId6"/>
    <p:sldId id="276" r:id="rId7"/>
    <p:sldId id="277" r:id="rId8"/>
    <p:sldId id="273" r:id="rId9"/>
    <p:sldId id="275" r:id="rId10"/>
    <p:sldId id="270" r:id="rId11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A1EA2-2637-468F-4D67-4D3B81E748A9}" v="99" dt="2020-09-04T14:27:15.649"/>
    <p1510:client id="{A33E7C70-611F-4E30-61A4-3ACDCC783B8E}" v="457" dt="2020-09-04T04:31:27.682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108" y="3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04/09/2020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04/09/2020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49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77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421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04/09/2020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04/09/2020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04/09/2020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04/09/2020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04/09/2020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04/09/2020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04/09/2020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04/09/2020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04/09/2020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04/09/2020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04/09/2020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fluent-validation-biblioteca-de-validacao-revista-net-magazine-99/2565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fluentvalidation.net/en/latest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1655" y="1262063"/>
            <a:ext cx="10441159" cy="2667000"/>
          </a:xfrm>
        </p:spPr>
        <p:txBody>
          <a:bodyPr rtlCol="0"/>
          <a:lstStyle/>
          <a:p>
            <a:r>
              <a:rPr lang="pt-BR" sz="6000" b="1">
                <a:ea typeface="+mj-lt"/>
                <a:cs typeface="+mj-lt"/>
              </a:rPr>
              <a:t>FluentValidation</a:t>
            </a:r>
            <a:endParaRPr lang="pt-BR" sz="6000" b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5948" y="4036762"/>
            <a:ext cx="9678596" cy="1066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>
                <a:latin typeface="Consolas"/>
              </a:rPr>
              <a:t>Validando dados em uma WebApi</a:t>
            </a:r>
            <a:endParaRPr lang="pt-BR" sz="3200">
              <a:ea typeface="+mn-lt"/>
              <a:cs typeface="+mn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Referências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Fluent Validation - Biblioteca de Validação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hlinkClick r:id="rId4"/>
              </a:rPr>
              <a:t>FluentValidation (documentação)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26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/>
              <a:t>Bibliotecas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dirty="0" err="1"/>
              <a:t>FluentValidation</a:t>
            </a:r>
            <a:r>
              <a:rPr lang="pt-BR" sz="3600" dirty="0"/>
              <a:t> </a:t>
            </a:r>
            <a:endParaRPr lang="pt-BR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dirty="0" err="1"/>
              <a:t>AutoMapper</a:t>
            </a:r>
            <a:r>
              <a:rPr lang="pt-BR" sz="3600" dirty="0"/>
              <a:t> </a:t>
            </a:r>
            <a:endParaRPr lang="pt-BR" dirty="0"/>
          </a:p>
          <a:p>
            <a:pPr algn="just">
              <a:lnSpc>
                <a:spcPct val="150000"/>
              </a:lnSpc>
              <a:buChar char="•"/>
            </a:pPr>
            <a:r>
              <a:rPr lang="pt-BR" sz="3600" dirty="0"/>
              <a:t>Swagger </a:t>
            </a:r>
          </a:p>
        </p:txBody>
      </p:sp>
    </p:spTree>
    <p:extLst>
      <p:ext uri="{BB962C8B-B14F-4D97-AF65-F5344CB8AC3E}">
        <p14:creationId xmlns:p14="http://schemas.microsoft.com/office/powerpoint/2010/main" val="217300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3600" b="1" dirty="0"/>
              <a:t>Conceitos abordados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b="1" dirty="0">
                <a:ea typeface="+mn-lt"/>
                <a:cs typeface="+mn-lt"/>
              </a:rPr>
              <a:t>Princípio da responsabilidade única (</a:t>
            </a:r>
            <a:r>
              <a:rPr lang="pt-BR" sz="3600" b="1" u="sng" dirty="0">
                <a:ea typeface="+mn-lt"/>
                <a:cs typeface="+mn-lt"/>
              </a:rPr>
              <a:t>S</a:t>
            </a:r>
            <a:r>
              <a:rPr lang="pt-BR" sz="3600" b="1" dirty="0">
                <a:ea typeface="+mn-lt"/>
                <a:cs typeface="+mn-lt"/>
              </a:rPr>
              <a:t>OLID)</a:t>
            </a:r>
            <a:r>
              <a:rPr lang="pt-BR" b="1" dirty="0">
                <a:ea typeface="+mn-lt"/>
                <a:cs typeface="+mn-lt"/>
              </a:rPr>
              <a:t> 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b="1" dirty="0">
                <a:ea typeface="+mn-lt"/>
                <a:cs typeface="+mn-lt"/>
              </a:rPr>
              <a:t>MVVM (</a:t>
            </a:r>
            <a:r>
              <a:rPr lang="pt-BR" sz="3200" b="1" dirty="0" err="1">
                <a:ea typeface="+mn-lt"/>
                <a:cs typeface="+mn-lt"/>
              </a:rPr>
              <a:t>Model-View-ViewModel</a:t>
            </a:r>
            <a:r>
              <a:rPr lang="pt-BR" sz="3200" b="1" dirty="0">
                <a:ea typeface="+mn-lt"/>
                <a:cs typeface="+mn-lt"/>
              </a:rPr>
              <a:t>)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just"/>
            <a:r>
              <a:rPr lang="pt-BR" b="1" dirty="0">
                <a:latin typeface="Corbel"/>
              </a:rPr>
              <a:t>MVVM (</a:t>
            </a:r>
            <a:r>
              <a:rPr lang="pt-BR" b="1" dirty="0" err="1">
                <a:latin typeface="Corbel"/>
              </a:rPr>
              <a:t>Model-View-ViewModel</a:t>
            </a:r>
            <a:r>
              <a:rPr lang="pt-BR" b="1" dirty="0">
                <a:latin typeface="Corbel"/>
              </a:rPr>
              <a:t>)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800" dirty="0">
                <a:ea typeface="+mn-lt"/>
                <a:cs typeface="+mn-lt"/>
              </a:rPr>
              <a:t>Esse </a:t>
            </a:r>
            <a:r>
              <a:rPr lang="pt-BR" sz="2800" dirty="0" err="1">
                <a:ea typeface="+mn-lt"/>
                <a:cs typeface="+mn-lt"/>
              </a:rPr>
              <a:t>pattern</a:t>
            </a:r>
            <a:r>
              <a:rPr lang="pt-BR" sz="2800" dirty="0">
                <a:ea typeface="+mn-lt"/>
                <a:cs typeface="+mn-lt"/>
              </a:rPr>
              <a:t> visa estabelecer uma clara separação de responsabilidades em uma aplicação.  Sendo assim temos:</a:t>
            </a:r>
            <a:endParaRPr lang="pt-BR" sz="2800"/>
          </a:p>
          <a:p>
            <a:pPr algn="just">
              <a:lnSpc>
                <a:spcPct val="150000"/>
              </a:lnSpc>
            </a:pPr>
            <a:r>
              <a:rPr lang="pt-BR" sz="2800" dirty="0">
                <a:ea typeface="+mn-lt"/>
                <a:cs typeface="+mn-lt"/>
              </a:rPr>
              <a:t>Classes de negócio, serviços externos e acesso a banco de dados .</a:t>
            </a:r>
          </a:p>
          <a:p>
            <a:pPr algn="just">
              <a:lnSpc>
                <a:spcPct val="150000"/>
              </a:lnSpc>
            </a:pPr>
            <a:r>
              <a:rPr lang="pt-BR" sz="2800" dirty="0" err="1">
                <a:ea typeface="+mn-lt"/>
                <a:cs typeface="+mn-lt"/>
              </a:rPr>
              <a:t>View</a:t>
            </a:r>
            <a:r>
              <a:rPr lang="pt-BR" sz="2800" dirty="0">
                <a:ea typeface="+mn-lt"/>
                <a:cs typeface="+mn-lt"/>
              </a:rPr>
              <a:t> que é a interface, com a qual o usuário interage. </a:t>
            </a:r>
            <a:endParaRPr lang="pt-BR" sz="280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641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C26DDA7-C000-4194-89FB-96C89C895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195" y="2056575"/>
            <a:ext cx="9090655" cy="2901188"/>
          </a:xfrm>
        </p:spPr>
      </p:pic>
    </p:spTree>
    <p:extLst>
      <p:ext uri="{BB962C8B-B14F-4D97-AF65-F5344CB8AC3E}">
        <p14:creationId xmlns:p14="http://schemas.microsoft.com/office/powerpoint/2010/main" val="234298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ea typeface="+mj-lt"/>
                <a:cs typeface="+mj-lt"/>
              </a:rPr>
              <a:t>Fluent</a:t>
            </a:r>
            <a:r>
              <a:rPr lang="pt-BR" b="1" dirty="0">
                <a:ea typeface="+mj-lt"/>
                <a:cs typeface="+mj-lt"/>
              </a:rPr>
              <a:t> </a:t>
            </a:r>
            <a:r>
              <a:rPr lang="pt-BR" b="1" dirty="0" err="1">
                <a:ea typeface="+mj-lt"/>
                <a:cs typeface="+mj-lt"/>
              </a:rPr>
              <a:t>Validation</a:t>
            </a:r>
            <a:endParaRPr lang="pt-BR" dirty="0" err="1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5F3E19-16B3-4D2D-BF71-7486CC38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dirty="0">
                <a:ea typeface="+mn-lt"/>
                <a:cs typeface="+mn-lt"/>
              </a:rPr>
              <a:t>(...) Biblioteca de validação gratuita e de código aberto, além de ser uma excelente alternativa para realizar validações em modelos de negócios, proporciona um design de código amigável e separado do código da entidade. Munido das funcionalidades básicas de validação, este componente proporciona uma maneira simples de customizar validações complexas de regras de negócios (...).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1669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b="1" dirty="0"/>
          </a:p>
        </p:txBody>
      </p:sp>
      <p:pic>
        <p:nvPicPr>
          <p:cNvPr id="2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A771675-EE88-49E3-A150-683EC37DA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186" y="836361"/>
            <a:ext cx="5667335" cy="5729129"/>
          </a:xfrm>
        </p:spPr>
      </p:pic>
    </p:spTree>
    <p:extLst>
      <p:ext uri="{BB962C8B-B14F-4D97-AF65-F5344CB8AC3E}">
        <p14:creationId xmlns:p14="http://schemas.microsoft.com/office/powerpoint/2010/main" val="4755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Usuario e UsuarioViewModel</a:t>
            </a:r>
            <a:endParaRPr lang="pt-BR" dirty="0"/>
          </a:p>
        </p:txBody>
      </p:sp>
      <p:pic>
        <p:nvPicPr>
          <p:cNvPr id="6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C4E01E8-2200-47AA-875A-6D65DAD6D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935" y="1608156"/>
            <a:ext cx="8702604" cy="5099191"/>
          </a:xfrm>
        </p:spPr>
      </p:pic>
    </p:spTree>
    <p:extLst>
      <p:ext uri="{BB962C8B-B14F-4D97-AF65-F5344CB8AC3E}">
        <p14:creationId xmlns:p14="http://schemas.microsoft.com/office/powerpoint/2010/main" val="5318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Tabela de usuários</a:t>
            </a:r>
            <a:endParaRPr lang="pt-BR" dirty="0"/>
          </a:p>
        </p:txBody>
      </p:sp>
      <p:pic>
        <p:nvPicPr>
          <p:cNvPr id="4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407D818-475C-4B02-ADC6-F13BCB425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121" y="1715203"/>
            <a:ext cx="4925061" cy="4267200"/>
          </a:xfrm>
        </p:spPr>
      </p:pic>
    </p:spTree>
    <p:extLst>
      <p:ext uri="{BB962C8B-B14F-4D97-AF65-F5344CB8AC3E}">
        <p14:creationId xmlns:p14="http://schemas.microsoft.com/office/powerpoint/2010/main" val="388970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educação em lousa (widescreen)</Template>
  <TotalTime>410</TotalTime>
  <Words>223</Words>
  <Application>Microsoft Office PowerPoint</Application>
  <PresentationFormat>Personalizar</PresentationFormat>
  <Paragraphs>34</Paragraphs>
  <Slides>10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Quadro 16x9</vt:lpstr>
      <vt:lpstr>FluentValidation</vt:lpstr>
      <vt:lpstr>Bibliotecas</vt:lpstr>
      <vt:lpstr>Conceitos abordados</vt:lpstr>
      <vt:lpstr>MVVM (Model-View-ViewModel)</vt:lpstr>
      <vt:lpstr>Apresentação do PowerPoint</vt:lpstr>
      <vt:lpstr>Fluent Validation</vt:lpstr>
      <vt:lpstr>Apresentação do PowerPoint</vt:lpstr>
      <vt:lpstr>Usuario e UsuarioViewModel</vt:lpstr>
      <vt:lpstr>Tabela de usuários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Drive Design (DDD)</dc:title>
  <dc:creator>Emerson Dias do Prado</dc:creator>
  <cp:lastModifiedBy>Emerson Prado</cp:lastModifiedBy>
  <cp:revision>203</cp:revision>
  <dcterms:created xsi:type="dcterms:W3CDTF">2018-11-06T23:05:34Z</dcterms:created>
  <dcterms:modified xsi:type="dcterms:W3CDTF">2020-09-04T18:16:22Z</dcterms:modified>
</cp:coreProperties>
</file>