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62" r:id="rId5"/>
    <p:sldId id="258" r:id="rId6"/>
    <p:sldId id="265" r:id="rId7"/>
    <p:sldId id="259" r:id="rId8"/>
    <p:sldId id="271" r:id="rId9"/>
    <p:sldId id="269" r:id="rId10"/>
    <p:sldId id="266" r:id="rId11"/>
    <p:sldId id="260" r:id="rId12"/>
    <p:sldId id="267" r:id="rId13"/>
    <p:sldId id="268" r:id="rId14"/>
    <p:sldId id="270" r:id="rId15"/>
    <p:sldId id="261"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82D64"/>
          </a:solidFill>
        </p:spPr>
        <p:txBody>
          <a:bodyPr wrap="square" lIns="0" tIns="0" rIns="0" bIns="0" rtlCol="0"/>
          <a:lstStyle/>
          <a:p>
            <a:endParaRPr/>
          </a:p>
        </p:txBody>
      </p:sp>
      <p:sp>
        <p:nvSpPr>
          <p:cNvPr id="17" name="bg object 17"/>
          <p:cNvSpPr/>
          <p:nvPr/>
        </p:nvSpPr>
        <p:spPr>
          <a:xfrm>
            <a:off x="1507633" y="1823239"/>
            <a:ext cx="5143499" cy="8229599"/>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10232898" y="1807050"/>
            <a:ext cx="4962524" cy="8229599"/>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782481" y="143736"/>
            <a:ext cx="4723037" cy="6654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u="heavy">
                <a:solidFill>
                  <a:schemeClr val="bg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u="heavy">
                <a:solidFill>
                  <a:schemeClr val="bg1"/>
                </a:solidFill>
                <a:latin typeface="Gill Sans MT"/>
                <a:cs typeface="Gill Sans MT"/>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u="heavy">
                <a:solidFill>
                  <a:schemeClr val="bg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82D64"/>
          </a:solidFill>
        </p:spPr>
        <p:txBody>
          <a:bodyPr wrap="square" lIns="0" tIns="0" rIns="0" bIns="0" rtlCol="0"/>
          <a:lstStyle/>
          <a:p>
            <a:endParaRPr/>
          </a:p>
        </p:txBody>
      </p:sp>
      <p:sp>
        <p:nvSpPr>
          <p:cNvPr id="2" name="Holder 2"/>
          <p:cNvSpPr>
            <a:spLocks noGrp="1"/>
          </p:cNvSpPr>
          <p:nvPr>
            <p:ph type="title"/>
          </p:nvPr>
        </p:nvSpPr>
        <p:spPr>
          <a:xfrm>
            <a:off x="5942009" y="158751"/>
            <a:ext cx="6403981" cy="665480"/>
          </a:xfrm>
          <a:prstGeom prst="rect">
            <a:avLst/>
          </a:prstGeom>
        </p:spPr>
        <p:txBody>
          <a:bodyPr wrap="square" lIns="0" tIns="0" rIns="0" bIns="0">
            <a:spAutoFit/>
          </a:bodyPr>
          <a:lstStyle>
            <a:lvl1pPr>
              <a:defRPr sz="4200" b="1" i="0" u="heavy">
                <a:solidFill>
                  <a:schemeClr val="bg1"/>
                </a:solidFill>
                <a:latin typeface="Gill Sans MT"/>
                <a:cs typeface="Gill Sans MT"/>
              </a:defRPr>
            </a:lvl1pPr>
          </a:lstStyle>
          <a:p>
            <a:endParaRPr/>
          </a:p>
        </p:txBody>
      </p:sp>
      <p:sp>
        <p:nvSpPr>
          <p:cNvPr id="3" name="Holder 3"/>
          <p:cNvSpPr>
            <a:spLocks noGrp="1"/>
          </p:cNvSpPr>
          <p:nvPr>
            <p:ph type="body" idx="1"/>
          </p:nvPr>
        </p:nvSpPr>
        <p:spPr>
          <a:xfrm>
            <a:off x="170657" y="3356891"/>
            <a:ext cx="17946684" cy="4089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5/3/2020</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64542" y="1189925"/>
            <a:ext cx="4381500" cy="513080"/>
          </a:xfrm>
          <a:prstGeom prst="rect">
            <a:avLst/>
          </a:prstGeom>
        </p:spPr>
        <p:txBody>
          <a:bodyPr vert="horz" wrap="square" lIns="0" tIns="12700" rIns="0" bIns="0" rtlCol="0">
            <a:spAutoFit/>
          </a:bodyPr>
          <a:lstStyle/>
          <a:p>
            <a:pPr marL="12700">
              <a:lnSpc>
                <a:spcPct val="100000"/>
              </a:lnSpc>
              <a:spcBef>
                <a:spcPts val="100"/>
              </a:spcBef>
              <a:tabLst>
                <a:tab pos="795020" algn="l"/>
                <a:tab pos="2183765" algn="l"/>
              </a:tabLst>
            </a:pPr>
            <a:r>
              <a:rPr sz="3200" b="1" spc="-370" dirty="0">
                <a:solidFill>
                  <a:srgbClr val="FFFFFF"/>
                </a:solidFill>
                <a:latin typeface="Gill Sans MT"/>
                <a:cs typeface="Gill Sans MT"/>
              </a:rPr>
              <a:t>T</a:t>
            </a:r>
            <a:r>
              <a:rPr sz="3200" b="1" spc="-350" dirty="0">
                <a:solidFill>
                  <a:srgbClr val="FFFFFF"/>
                </a:solidFill>
                <a:latin typeface="Gill Sans MT"/>
                <a:cs typeface="Gill Sans MT"/>
              </a:rPr>
              <a:t> </a:t>
            </a:r>
            <a:r>
              <a:rPr sz="3200" b="1" spc="-195" dirty="0">
                <a:solidFill>
                  <a:srgbClr val="FFFFFF"/>
                </a:solidFill>
                <a:latin typeface="Gill Sans MT"/>
                <a:cs typeface="Gill Sans MT"/>
              </a:rPr>
              <a:t>E	</a:t>
            </a:r>
            <a:r>
              <a:rPr sz="3200" b="1" spc="210" dirty="0">
                <a:solidFill>
                  <a:srgbClr val="FFFFFF"/>
                </a:solidFill>
                <a:latin typeface="Gill Sans MT"/>
                <a:cs typeface="Gill Sans MT"/>
              </a:rPr>
              <a:t>M</a:t>
            </a:r>
            <a:r>
              <a:rPr sz="3200" b="1" spc="-595" dirty="0">
                <a:solidFill>
                  <a:srgbClr val="FFFFFF"/>
                </a:solidFill>
                <a:latin typeface="Gill Sans MT"/>
                <a:cs typeface="Gill Sans MT"/>
              </a:rPr>
              <a:t> </a:t>
            </a:r>
            <a:r>
              <a:rPr sz="3200" b="1" spc="-100" dirty="0">
                <a:solidFill>
                  <a:srgbClr val="FFFFFF"/>
                </a:solidFill>
                <a:latin typeface="Gill Sans MT"/>
                <a:cs typeface="Gill Sans MT"/>
              </a:rPr>
              <a:t>I </a:t>
            </a:r>
            <a:r>
              <a:rPr sz="3200" b="1" spc="-229" dirty="0">
                <a:solidFill>
                  <a:srgbClr val="FFFFFF"/>
                </a:solidFill>
                <a:latin typeface="Gill Sans MT"/>
                <a:cs typeface="Gill Sans MT"/>
              </a:rPr>
              <a:t>N</a:t>
            </a:r>
            <a:r>
              <a:rPr sz="3200" b="1" spc="-350" dirty="0">
                <a:solidFill>
                  <a:srgbClr val="FFFFFF"/>
                </a:solidFill>
                <a:latin typeface="Gill Sans MT"/>
                <a:cs typeface="Gill Sans MT"/>
              </a:rPr>
              <a:t> </a:t>
            </a:r>
            <a:r>
              <a:rPr sz="3200" b="1" spc="-100" dirty="0">
                <a:solidFill>
                  <a:srgbClr val="FFFFFF"/>
                </a:solidFill>
                <a:latin typeface="Gill Sans MT"/>
                <a:cs typeface="Gill Sans MT"/>
              </a:rPr>
              <a:t>I	</a:t>
            </a:r>
            <a:r>
              <a:rPr sz="3200" b="1" spc="-95" dirty="0">
                <a:solidFill>
                  <a:srgbClr val="FFFFFF"/>
                </a:solidFill>
                <a:latin typeface="Gill Sans MT"/>
                <a:cs typeface="Gill Sans MT"/>
              </a:rPr>
              <a:t>P</a:t>
            </a:r>
            <a:r>
              <a:rPr sz="3200" b="1" spc="-365" dirty="0">
                <a:solidFill>
                  <a:srgbClr val="FFFFFF"/>
                </a:solidFill>
                <a:latin typeface="Gill Sans MT"/>
                <a:cs typeface="Gill Sans MT"/>
              </a:rPr>
              <a:t> </a:t>
            </a:r>
            <a:r>
              <a:rPr sz="3200" b="1" spc="-90" dirty="0">
                <a:solidFill>
                  <a:srgbClr val="FFFFFF"/>
                </a:solidFill>
                <a:latin typeface="Gill Sans MT"/>
                <a:cs typeface="Gill Sans MT"/>
              </a:rPr>
              <a:t>R</a:t>
            </a:r>
            <a:r>
              <a:rPr sz="3200" b="1" spc="-365" dirty="0">
                <a:solidFill>
                  <a:srgbClr val="FFFFFF"/>
                </a:solidFill>
                <a:latin typeface="Gill Sans MT"/>
                <a:cs typeface="Gill Sans MT"/>
              </a:rPr>
              <a:t> </a:t>
            </a:r>
            <a:r>
              <a:rPr sz="3200" b="1" spc="-204" dirty="0">
                <a:solidFill>
                  <a:srgbClr val="FFFFFF"/>
                </a:solidFill>
                <a:latin typeface="Gill Sans MT"/>
                <a:cs typeface="Gill Sans MT"/>
              </a:rPr>
              <a:t>O</a:t>
            </a:r>
            <a:r>
              <a:rPr sz="3200" b="1" spc="-365" dirty="0">
                <a:solidFill>
                  <a:srgbClr val="FFFFFF"/>
                </a:solidFill>
                <a:latin typeface="Gill Sans MT"/>
                <a:cs typeface="Gill Sans MT"/>
              </a:rPr>
              <a:t> </a:t>
            </a:r>
            <a:r>
              <a:rPr sz="3200" b="1" spc="315" dirty="0">
                <a:solidFill>
                  <a:srgbClr val="FFFFFF"/>
                </a:solidFill>
                <a:latin typeface="Gill Sans MT"/>
                <a:cs typeface="Gill Sans MT"/>
              </a:rPr>
              <a:t>J</a:t>
            </a:r>
            <a:r>
              <a:rPr sz="3200" b="1" spc="-360" dirty="0">
                <a:solidFill>
                  <a:srgbClr val="FFFFFF"/>
                </a:solidFill>
                <a:latin typeface="Gill Sans MT"/>
                <a:cs typeface="Gill Sans MT"/>
              </a:rPr>
              <a:t> </a:t>
            </a:r>
            <a:r>
              <a:rPr sz="3200" b="1" spc="-195" dirty="0">
                <a:solidFill>
                  <a:srgbClr val="FFFFFF"/>
                </a:solidFill>
                <a:latin typeface="Gill Sans MT"/>
                <a:cs typeface="Gill Sans MT"/>
              </a:rPr>
              <a:t>E</a:t>
            </a:r>
            <a:r>
              <a:rPr sz="3200" b="1" spc="-365" dirty="0">
                <a:solidFill>
                  <a:srgbClr val="FFFFFF"/>
                </a:solidFill>
                <a:latin typeface="Gill Sans MT"/>
                <a:cs typeface="Gill Sans MT"/>
              </a:rPr>
              <a:t> </a:t>
            </a:r>
            <a:r>
              <a:rPr sz="3200" b="1" spc="-360" dirty="0">
                <a:solidFill>
                  <a:srgbClr val="FFFFFF"/>
                </a:solidFill>
                <a:latin typeface="Gill Sans MT"/>
                <a:cs typeface="Gill Sans MT"/>
              </a:rPr>
              <a:t>C</a:t>
            </a:r>
            <a:r>
              <a:rPr sz="3200" b="1" spc="-365" dirty="0">
                <a:solidFill>
                  <a:srgbClr val="FFFFFF"/>
                </a:solidFill>
                <a:latin typeface="Gill Sans MT"/>
                <a:cs typeface="Gill Sans MT"/>
              </a:rPr>
              <a:t> </a:t>
            </a:r>
            <a:r>
              <a:rPr sz="3200" b="1" spc="-370" dirty="0">
                <a:solidFill>
                  <a:srgbClr val="FFFFFF"/>
                </a:solidFill>
                <a:latin typeface="Gill Sans MT"/>
                <a:cs typeface="Gill Sans MT"/>
              </a:rPr>
              <a:t>T</a:t>
            </a:r>
            <a:endParaRPr sz="3200">
              <a:latin typeface="Gill Sans MT"/>
              <a:cs typeface="Gill Sans MT"/>
            </a:endParaRPr>
          </a:p>
        </p:txBody>
      </p:sp>
      <p:sp>
        <p:nvSpPr>
          <p:cNvPr id="3" name="object 3"/>
          <p:cNvSpPr txBox="1"/>
          <p:nvPr/>
        </p:nvSpPr>
        <p:spPr>
          <a:xfrm>
            <a:off x="1016000" y="3724941"/>
            <a:ext cx="10618470" cy="2772410"/>
          </a:xfrm>
          <a:prstGeom prst="rect">
            <a:avLst/>
          </a:prstGeom>
        </p:spPr>
        <p:txBody>
          <a:bodyPr vert="horz" wrap="square" lIns="0" tIns="116205" rIns="0" bIns="0" rtlCol="0">
            <a:spAutoFit/>
          </a:bodyPr>
          <a:lstStyle/>
          <a:p>
            <a:pPr marL="12700" marR="5080">
              <a:lnSpc>
                <a:spcPts val="6980"/>
              </a:lnSpc>
              <a:spcBef>
                <a:spcPts val="915"/>
              </a:spcBef>
            </a:pPr>
            <a:r>
              <a:rPr sz="6400" b="1" spc="145" dirty="0">
                <a:solidFill>
                  <a:srgbClr val="FFFFFF"/>
                </a:solidFill>
                <a:latin typeface="Lucida Sans"/>
                <a:cs typeface="Lucida Sans"/>
              </a:rPr>
              <a:t>ATTENDANCE </a:t>
            </a:r>
            <a:r>
              <a:rPr sz="6400" b="1" spc="340" dirty="0">
                <a:solidFill>
                  <a:srgbClr val="FFFFFF"/>
                </a:solidFill>
                <a:latin typeface="Lucida Sans"/>
                <a:cs typeface="Lucida Sans"/>
              </a:rPr>
              <a:t>SYSTEM  </a:t>
            </a:r>
            <a:r>
              <a:rPr sz="6400" b="1" spc="440" dirty="0">
                <a:solidFill>
                  <a:srgbClr val="FFFFFF"/>
                </a:solidFill>
                <a:latin typeface="Lucida Sans"/>
                <a:cs typeface="Lucida Sans"/>
              </a:rPr>
              <a:t>USING </a:t>
            </a:r>
            <a:r>
              <a:rPr sz="6400" b="1" spc="235" dirty="0">
                <a:solidFill>
                  <a:srgbClr val="FFFFFF"/>
                </a:solidFill>
                <a:latin typeface="Lucida Sans"/>
                <a:cs typeface="Lucida Sans"/>
              </a:rPr>
              <a:t>FACE</a:t>
            </a:r>
            <a:r>
              <a:rPr sz="6400" b="1" spc="-325" dirty="0">
                <a:solidFill>
                  <a:srgbClr val="FFFFFF"/>
                </a:solidFill>
                <a:latin typeface="Lucida Sans"/>
                <a:cs typeface="Lucida Sans"/>
              </a:rPr>
              <a:t> </a:t>
            </a:r>
            <a:r>
              <a:rPr sz="6400" b="1" spc="55" dirty="0">
                <a:solidFill>
                  <a:srgbClr val="FFFFFF"/>
                </a:solidFill>
                <a:latin typeface="Lucida Sans"/>
                <a:cs typeface="Lucida Sans"/>
              </a:rPr>
              <a:t>DETECTION  </a:t>
            </a:r>
            <a:r>
              <a:rPr sz="6400" b="1" spc="440" dirty="0">
                <a:solidFill>
                  <a:srgbClr val="FFFFFF"/>
                </a:solidFill>
                <a:latin typeface="Lucida Sans"/>
                <a:cs typeface="Lucida Sans"/>
              </a:rPr>
              <a:t>USING </a:t>
            </a:r>
            <a:r>
              <a:rPr sz="6400" b="1" spc="70" dirty="0">
                <a:solidFill>
                  <a:srgbClr val="FFFFFF"/>
                </a:solidFill>
                <a:latin typeface="Lucida Sans"/>
                <a:cs typeface="Lucida Sans"/>
              </a:rPr>
              <a:t>DEEP</a:t>
            </a:r>
            <a:r>
              <a:rPr sz="6400" b="1" spc="-315" dirty="0">
                <a:solidFill>
                  <a:srgbClr val="FFFFFF"/>
                </a:solidFill>
                <a:latin typeface="Lucida Sans"/>
                <a:cs typeface="Lucida Sans"/>
              </a:rPr>
              <a:t> </a:t>
            </a:r>
            <a:r>
              <a:rPr sz="6400" b="1" spc="335" dirty="0">
                <a:solidFill>
                  <a:srgbClr val="FFFFFF"/>
                </a:solidFill>
                <a:latin typeface="Lucida Sans"/>
                <a:cs typeface="Lucida Sans"/>
              </a:rPr>
              <a:t>LEARNING</a:t>
            </a:r>
            <a:endParaRPr sz="6400">
              <a:latin typeface="Lucida Sans"/>
              <a:cs typeface="Lucida Sans"/>
            </a:endParaRPr>
          </a:p>
        </p:txBody>
      </p:sp>
      <p:sp>
        <p:nvSpPr>
          <p:cNvPr id="4" name="object 4"/>
          <p:cNvSpPr txBox="1"/>
          <p:nvPr/>
        </p:nvSpPr>
        <p:spPr>
          <a:xfrm>
            <a:off x="1016000" y="6864350"/>
            <a:ext cx="3455670" cy="2387600"/>
          </a:xfrm>
          <a:prstGeom prst="rect">
            <a:avLst/>
          </a:prstGeom>
        </p:spPr>
        <p:txBody>
          <a:bodyPr vert="horz" wrap="square" lIns="0" tIns="54610" rIns="0" bIns="0" rtlCol="0">
            <a:spAutoFit/>
          </a:bodyPr>
          <a:lstStyle/>
          <a:p>
            <a:pPr marL="12700">
              <a:lnSpc>
                <a:spcPct val="100000"/>
              </a:lnSpc>
              <a:spcBef>
                <a:spcPts val="430"/>
              </a:spcBef>
            </a:pPr>
            <a:r>
              <a:rPr sz="3600" spc="85" dirty="0">
                <a:solidFill>
                  <a:srgbClr val="FFFFFF"/>
                </a:solidFill>
                <a:latin typeface="Tahoma"/>
                <a:cs typeface="Tahoma"/>
              </a:rPr>
              <a:t>By:</a:t>
            </a:r>
            <a:r>
              <a:rPr sz="3600" spc="145" dirty="0">
                <a:solidFill>
                  <a:srgbClr val="FFFFFF"/>
                </a:solidFill>
                <a:latin typeface="Tahoma"/>
                <a:cs typeface="Tahoma"/>
              </a:rPr>
              <a:t> </a:t>
            </a:r>
            <a:r>
              <a:rPr sz="3600" spc="25" dirty="0">
                <a:solidFill>
                  <a:srgbClr val="FFFFFF"/>
                </a:solidFill>
                <a:latin typeface="Tahoma"/>
                <a:cs typeface="Tahoma"/>
              </a:rPr>
              <a:t>-</a:t>
            </a:r>
            <a:endParaRPr sz="3600">
              <a:latin typeface="Tahoma"/>
              <a:cs typeface="Tahoma"/>
            </a:endParaRPr>
          </a:p>
          <a:p>
            <a:pPr marL="12700" marR="5080">
              <a:lnSpc>
                <a:spcPct val="107600"/>
              </a:lnSpc>
            </a:pPr>
            <a:r>
              <a:rPr sz="3600" spc="125" dirty="0">
                <a:solidFill>
                  <a:srgbClr val="FFFFFF"/>
                </a:solidFill>
                <a:latin typeface="Tahoma"/>
                <a:cs typeface="Tahoma"/>
              </a:rPr>
              <a:t>Surya </a:t>
            </a:r>
            <a:r>
              <a:rPr sz="3600" spc="165" dirty="0">
                <a:solidFill>
                  <a:srgbClr val="FFFFFF"/>
                </a:solidFill>
                <a:latin typeface="Tahoma"/>
                <a:cs typeface="Tahoma"/>
              </a:rPr>
              <a:t>Pratap  </a:t>
            </a:r>
            <a:r>
              <a:rPr sz="3600" spc="195" dirty="0">
                <a:solidFill>
                  <a:srgbClr val="FFFFFF"/>
                </a:solidFill>
                <a:latin typeface="Tahoma"/>
                <a:cs typeface="Tahoma"/>
              </a:rPr>
              <a:t>Carol</a:t>
            </a:r>
            <a:r>
              <a:rPr sz="3600" spc="105" dirty="0">
                <a:solidFill>
                  <a:srgbClr val="FFFFFF"/>
                </a:solidFill>
                <a:latin typeface="Tahoma"/>
                <a:cs typeface="Tahoma"/>
              </a:rPr>
              <a:t> </a:t>
            </a:r>
            <a:r>
              <a:rPr sz="3600" spc="140" dirty="0">
                <a:solidFill>
                  <a:srgbClr val="FFFFFF"/>
                </a:solidFill>
                <a:latin typeface="Tahoma"/>
                <a:cs typeface="Tahoma"/>
              </a:rPr>
              <a:t>Sebastian  </a:t>
            </a:r>
            <a:r>
              <a:rPr sz="3600" spc="220" dirty="0">
                <a:solidFill>
                  <a:srgbClr val="FFFFFF"/>
                </a:solidFill>
                <a:latin typeface="Tahoma"/>
                <a:cs typeface="Tahoma"/>
              </a:rPr>
              <a:t>Kevin</a:t>
            </a:r>
            <a:r>
              <a:rPr sz="3600" spc="140" dirty="0">
                <a:solidFill>
                  <a:srgbClr val="FFFFFF"/>
                </a:solidFill>
                <a:latin typeface="Tahoma"/>
                <a:cs typeface="Tahoma"/>
              </a:rPr>
              <a:t> </a:t>
            </a:r>
            <a:r>
              <a:rPr sz="3600" spc="195" dirty="0">
                <a:solidFill>
                  <a:srgbClr val="FFFFFF"/>
                </a:solidFill>
                <a:latin typeface="Tahoma"/>
                <a:cs typeface="Tahoma"/>
              </a:rPr>
              <a:t>Ruffin</a:t>
            </a:r>
            <a:endParaRPr sz="3600">
              <a:latin typeface="Tahoma"/>
              <a:cs typeface="Tahoma"/>
            </a:endParaRPr>
          </a:p>
        </p:txBody>
      </p:sp>
      <p:grpSp>
        <p:nvGrpSpPr>
          <p:cNvPr id="5" name="object 5"/>
          <p:cNvGrpSpPr/>
          <p:nvPr/>
        </p:nvGrpSpPr>
        <p:grpSpPr>
          <a:xfrm>
            <a:off x="12405253" y="0"/>
            <a:ext cx="5883275" cy="6436995"/>
            <a:chOff x="12405253" y="0"/>
            <a:chExt cx="5883275" cy="6436995"/>
          </a:xfrm>
        </p:grpSpPr>
        <p:sp>
          <p:nvSpPr>
            <p:cNvPr id="6" name="object 6"/>
            <p:cNvSpPr/>
            <p:nvPr/>
          </p:nvSpPr>
          <p:spPr>
            <a:xfrm>
              <a:off x="12972583" y="0"/>
              <a:ext cx="5315416" cy="567777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2405246" y="11"/>
              <a:ext cx="5883275" cy="6436995"/>
            </a:xfrm>
            <a:custGeom>
              <a:avLst/>
              <a:gdLst/>
              <a:ahLst/>
              <a:cxnLst/>
              <a:rect l="l" t="t" r="r" b="b"/>
              <a:pathLst>
                <a:path w="5883275" h="6436995">
                  <a:moveTo>
                    <a:pt x="100368" y="342315"/>
                  </a:moveTo>
                  <a:lnTo>
                    <a:pt x="99326" y="333514"/>
                  </a:lnTo>
                  <a:lnTo>
                    <a:pt x="95986" y="325183"/>
                  </a:lnTo>
                  <a:lnTo>
                    <a:pt x="91033" y="318465"/>
                  </a:lnTo>
                  <a:lnTo>
                    <a:pt x="81203" y="308622"/>
                  </a:lnTo>
                  <a:lnTo>
                    <a:pt x="71361" y="308635"/>
                  </a:lnTo>
                  <a:lnTo>
                    <a:pt x="57226" y="308025"/>
                  </a:lnTo>
                  <a:lnTo>
                    <a:pt x="29552" y="335686"/>
                  </a:lnTo>
                  <a:lnTo>
                    <a:pt x="19405" y="387400"/>
                  </a:lnTo>
                  <a:lnTo>
                    <a:pt x="11087" y="439572"/>
                  </a:lnTo>
                  <a:lnTo>
                    <a:pt x="4622" y="492671"/>
                  </a:lnTo>
                  <a:lnTo>
                    <a:pt x="0" y="547154"/>
                  </a:lnTo>
                  <a:lnTo>
                    <a:pt x="2222" y="561213"/>
                  </a:lnTo>
                  <a:lnTo>
                    <a:pt x="8597" y="572973"/>
                  </a:lnTo>
                  <a:lnTo>
                    <a:pt x="18669" y="581037"/>
                  </a:lnTo>
                  <a:lnTo>
                    <a:pt x="31953" y="584022"/>
                  </a:lnTo>
                  <a:lnTo>
                    <a:pt x="46024" y="581799"/>
                  </a:lnTo>
                  <a:lnTo>
                    <a:pt x="57772" y="575411"/>
                  </a:lnTo>
                  <a:lnTo>
                    <a:pt x="65849" y="565340"/>
                  </a:lnTo>
                  <a:lnTo>
                    <a:pt x="68846" y="552056"/>
                  </a:lnTo>
                  <a:lnTo>
                    <a:pt x="73469" y="500494"/>
                  </a:lnTo>
                  <a:lnTo>
                    <a:pt x="79933" y="449389"/>
                  </a:lnTo>
                  <a:lnTo>
                    <a:pt x="88252" y="399224"/>
                  </a:lnTo>
                  <a:lnTo>
                    <a:pt x="98399" y="350418"/>
                  </a:lnTo>
                  <a:lnTo>
                    <a:pt x="100368" y="342315"/>
                  </a:lnTo>
                  <a:close/>
                </a:path>
                <a:path w="5883275" h="6436995">
                  <a:moveTo>
                    <a:pt x="106222" y="1035812"/>
                  </a:moveTo>
                  <a:lnTo>
                    <a:pt x="105613" y="1021676"/>
                  </a:lnTo>
                  <a:lnTo>
                    <a:pt x="96862" y="971499"/>
                  </a:lnTo>
                  <a:lnTo>
                    <a:pt x="89039" y="920864"/>
                  </a:lnTo>
                  <a:lnTo>
                    <a:pt x="82156" y="870318"/>
                  </a:lnTo>
                  <a:lnTo>
                    <a:pt x="76161" y="820064"/>
                  </a:lnTo>
                  <a:lnTo>
                    <a:pt x="76161" y="815149"/>
                  </a:lnTo>
                  <a:lnTo>
                    <a:pt x="71247" y="805307"/>
                  </a:lnTo>
                  <a:lnTo>
                    <a:pt x="66332" y="800392"/>
                  </a:lnTo>
                  <a:lnTo>
                    <a:pt x="60337" y="795401"/>
                  </a:lnTo>
                  <a:lnTo>
                    <a:pt x="53416" y="791794"/>
                  </a:lnTo>
                  <a:lnTo>
                    <a:pt x="45580" y="790028"/>
                  </a:lnTo>
                  <a:lnTo>
                    <a:pt x="36830" y="790562"/>
                  </a:lnTo>
                  <a:lnTo>
                    <a:pt x="23533" y="793559"/>
                  </a:lnTo>
                  <a:lnTo>
                    <a:pt x="13462" y="801636"/>
                  </a:lnTo>
                  <a:lnTo>
                    <a:pt x="7086" y="813396"/>
                  </a:lnTo>
                  <a:lnTo>
                    <a:pt x="4851" y="827455"/>
                  </a:lnTo>
                  <a:lnTo>
                    <a:pt x="11214" y="878090"/>
                  </a:lnTo>
                  <a:lnTo>
                    <a:pt x="18961" y="930109"/>
                  </a:lnTo>
                  <a:lnTo>
                    <a:pt x="27635" y="983043"/>
                  </a:lnTo>
                  <a:lnTo>
                    <a:pt x="36766" y="1036447"/>
                  </a:lnTo>
                  <a:lnTo>
                    <a:pt x="64414" y="1064094"/>
                  </a:lnTo>
                  <a:lnTo>
                    <a:pt x="78562" y="1063485"/>
                  </a:lnTo>
                  <a:lnTo>
                    <a:pt x="91770" y="1057643"/>
                  </a:lnTo>
                  <a:lnTo>
                    <a:pt x="101307" y="1048105"/>
                  </a:lnTo>
                  <a:lnTo>
                    <a:pt x="106222" y="1035812"/>
                  </a:lnTo>
                  <a:close/>
                </a:path>
                <a:path w="5883275" h="6436995">
                  <a:moveTo>
                    <a:pt x="231127" y="0"/>
                  </a:moveTo>
                  <a:lnTo>
                    <a:pt x="151472" y="0"/>
                  </a:lnTo>
                  <a:lnTo>
                    <a:pt x="143662" y="14859"/>
                  </a:lnTo>
                  <a:lnTo>
                    <a:pt x="120599" y="62738"/>
                  </a:lnTo>
                  <a:lnTo>
                    <a:pt x="117754" y="76263"/>
                  </a:lnTo>
                  <a:lnTo>
                    <a:pt x="119976" y="89789"/>
                  </a:lnTo>
                  <a:lnTo>
                    <a:pt x="126809" y="101460"/>
                  </a:lnTo>
                  <a:lnTo>
                    <a:pt x="137795" y="109448"/>
                  </a:lnTo>
                  <a:lnTo>
                    <a:pt x="151320" y="112293"/>
                  </a:lnTo>
                  <a:lnTo>
                    <a:pt x="164846" y="110058"/>
                  </a:lnTo>
                  <a:lnTo>
                    <a:pt x="176530" y="103212"/>
                  </a:lnTo>
                  <a:lnTo>
                    <a:pt x="184518" y="92227"/>
                  </a:lnTo>
                  <a:lnTo>
                    <a:pt x="206121" y="46583"/>
                  </a:lnTo>
                  <a:lnTo>
                    <a:pt x="230035" y="1854"/>
                  </a:lnTo>
                  <a:lnTo>
                    <a:pt x="231127" y="0"/>
                  </a:lnTo>
                  <a:close/>
                </a:path>
                <a:path w="5883275" h="6436995">
                  <a:moveTo>
                    <a:pt x="243192" y="1499501"/>
                  </a:moveTo>
                  <a:lnTo>
                    <a:pt x="240741" y="1486357"/>
                  </a:lnTo>
                  <a:lnTo>
                    <a:pt x="222770" y="1438033"/>
                  </a:lnTo>
                  <a:lnTo>
                    <a:pt x="205727" y="1389240"/>
                  </a:lnTo>
                  <a:lnTo>
                    <a:pt x="189598" y="1340459"/>
                  </a:lnTo>
                  <a:lnTo>
                    <a:pt x="174396" y="1292123"/>
                  </a:lnTo>
                  <a:lnTo>
                    <a:pt x="171932" y="1284757"/>
                  </a:lnTo>
                  <a:lnTo>
                    <a:pt x="164566" y="1277378"/>
                  </a:lnTo>
                  <a:lnTo>
                    <a:pt x="156768" y="1271346"/>
                  </a:lnTo>
                  <a:lnTo>
                    <a:pt x="148272" y="1267853"/>
                  </a:lnTo>
                  <a:lnTo>
                    <a:pt x="139331" y="1266659"/>
                  </a:lnTo>
                  <a:lnTo>
                    <a:pt x="130149" y="1267548"/>
                  </a:lnTo>
                  <a:lnTo>
                    <a:pt x="117309" y="1273771"/>
                  </a:lnTo>
                  <a:lnTo>
                    <a:pt x="108623" y="1284147"/>
                  </a:lnTo>
                  <a:lnTo>
                    <a:pt x="104546" y="1297292"/>
                  </a:lnTo>
                  <a:lnTo>
                    <a:pt x="105549" y="1311821"/>
                  </a:lnTo>
                  <a:lnTo>
                    <a:pt x="122212" y="1361605"/>
                  </a:lnTo>
                  <a:lnTo>
                    <a:pt x="139331" y="1411389"/>
                  </a:lnTo>
                  <a:lnTo>
                    <a:pt x="157378" y="1461173"/>
                  </a:lnTo>
                  <a:lnTo>
                    <a:pt x="176796" y="1510957"/>
                  </a:lnTo>
                  <a:lnTo>
                    <a:pt x="207911" y="1533080"/>
                  </a:lnTo>
                  <a:lnTo>
                    <a:pt x="221056" y="1530616"/>
                  </a:lnTo>
                  <a:lnTo>
                    <a:pt x="232435" y="1523009"/>
                  </a:lnTo>
                  <a:lnTo>
                    <a:pt x="240118" y="1512176"/>
                  </a:lnTo>
                  <a:lnTo>
                    <a:pt x="243192" y="1499501"/>
                  </a:lnTo>
                  <a:close/>
                </a:path>
                <a:path w="5883275" h="6436995">
                  <a:moveTo>
                    <a:pt x="440524" y="1937156"/>
                  </a:moveTo>
                  <a:lnTo>
                    <a:pt x="437337" y="1923973"/>
                  </a:lnTo>
                  <a:lnTo>
                    <a:pt x="390029" y="1831784"/>
                  </a:lnTo>
                  <a:lnTo>
                    <a:pt x="367525" y="1785683"/>
                  </a:lnTo>
                  <a:lnTo>
                    <a:pt x="346405" y="1739582"/>
                  </a:lnTo>
                  <a:lnTo>
                    <a:pt x="346405" y="1734667"/>
                  </a:lnTo>
                  <a:lnTo>
                    <a:pt x="341490" y="1729752"/>
                  </a:lnTo>
                  <a:lnTo>
                    <a:pt x="333235" y="1723339"/>
                  </a:lnTo>
                  <a:lnTo>
                    <a:pt x="323354" y="1718995"/>
                  </a:lnTo>
                  <a:lnTo>
                    <a:pt x="312102" y="1716963"/>
                  </a:lnTo>
                  <a:lnTo>
                    <a:pt x="299694" y="1717471"/>
                  </a:lnTo>
                  <a:lnTo>
                    <a:pt x="288696" y="1725460"/>
                  </a:lnTo>
                  <a:lnTo>
                    <a:pt x="281863" y="1737144"/>
                  </a:lnTo>
                  <a:lnTo>
                    <a:pt x="279628" y="1750669"/>
                  </a:lnTo>
                  <a:lnTo>
                    <a:pt x="282473" y="1764195"/>
                  </a:lnTo>
                  <a:lnTo>
                    <a:pt x="303237" y="1810715"/>
                  </a:lnTo>
                  <a:lnTo>
                    <a:pt x="325170" y="1857921"/>
                  </a:lnTo>
                  <a:lnTo>
                    <a:pt x="348475" y="1905596"/>
                  </a:lnTo>
                  <a:lnTo>
                    <a:pt x="373392" y="1953501"/>
                  </a:lnTo>
                  <a:lnTo>
                    <a:pt x="406933" y="1973884"/>
                  </a:lnTo>
                  <a:lnTo>
                    <a:pt x="420116" y="1970697"/>
                  </a:lnTo>
                  <a:lnTo>
                    <a:pt x="432142" y="1961667"/>
                  </a:lnTo>
                  <a:lnTo>
                    <a:pt x="438861" y="1950097"/>
                  </a:lnTo>
                  <a:lnTo>
                    <a:pt x="440524" y="1937156"/>
                  </a:lnTo>
                  <a:close/>
                </a:path>
                <a:path w="5883275" h="6436995">
                  <a:moveTo>
                    <a:pt x="682840" y="2359317"/>
                  </a:moveTo>
                  <a:lnTo>
                    <a:pt x="678192" y="2346833"/>
                  </a:lnTo>
                  <a:lnTo>
                    <a:pt x="597319" y="2210625"/>
                  </a:lnTo>
                  <a:lnTo>
                    <a:pt x="572516" y="2167369"/>
                  </a:lnTo>
                  <a:lnTo>
                    <a:pt x="565137" y="2159990"/>
                  </a:lnTo>
                  <a:lnTo>
                    <a:pt x="556564" y="2154034"/>
                  </a:lnTo>
                  <a:lnTo>
                    <a:pt x="546392" y="2151088"/>
                  </a:lnTo>
                  <a:lnTo>
                    <a:pt x="535749" y="2151354"/>
                  </a:lnTo>
                  <a:lnTo>
                    <a:pt x="525792" y="2155088"/>
                  </a:lnTo>
                  <a:lnTo>
                    <a:pt x="516267" y="2164461"/>
                  </a:lnTo>
                  <a:lnTo>
                    <a:pt x="510425" y="2176602"/>
                  </a:lnTo>
                  <a:lnTo>
                    <a:pt x="509193" y="2189670"/>
                  </a:lnTo>
                  <a:lnTo>
                    <a:pt x="513486" y="2201799"/>
                  </a:lnTo>
                  <a:lnTo>
                    <a:pt x="538302" y="2245055"/>
                  </a:lnTo>
                  <a:lnTo>
                    <a:pt x="619175" y="2381275"/>
                  </a:lnTo>
                  <a:lnTo>
                    <a:pt x="653402" y="2398204"/>
                  </a:lnTo>
                  <a:lnTo>
                    <a:pt x="665886" y="2393556"/>
                  </a:lnTo>
                  <a:lnTo>
                    <a:pt x="676452" y="2385212"/>
                  </a:lnTo>
                  <a:lnTo>
                    <a:pt x="682180" y="2372957"/>
                  </a:lnTo>
                  <a:lnTo>
                    <a:pt x="682840" y="2359317"/>
                  </a:lnTo>
                  <a:close/>
                </a:path>
                <a:path w="5883275" h="6436995">
                  <a:moveTo>
                    <a:pt x="725017" y="3186811"/>
                  </a:moveTo>
                  <a:lnTo>
                    <a:pt x="722134" y="3143745"/>
                  </a:lnTo>
                  <a:lnTo>
                    <a:pt x="713803" y="3101314"/>
                  </a:lnTo>
                  <a:lnTo>
                    <a:pt x="700036" y="3060077"/>
                  </a:lnTo>
                  <a:lnTo>
                    <a:pt x="680859" y="3020606"/>
                  </a:lnTo>
                  <a:lnTo>
                    <a:pt x="657961" y="2985973"/>
                  </a:lnTo>
                  <a:lnTo>
                    <a:pt x="657961" y="3162566"/>
                  </a:lnTo>
                  <a:lnTo>
                    <a:pt x="657948" y="3208007"/>
                  </a:lnTo>
                  <a:lnTo>
                    <a:pt x="650113" y="3252952"/>
                  </a:lnTo>
                  <a:lnTo>
                    <a:pt x="634428" y="3296374"/>
                  </a:lnTo>
                  <a:lnTo>
                    <a:pt x="610933" y="3337280"/>
                  </a:lnTo>
                  <a:lnTo>
                    <a:pt x="579589" y="3374631"/>
                  </a:lnTo>
                  <a:lnTo>
                    <a:pt x="542150" y="3405886"/>
                  </a:lnTo>
                  <a:lnTo>
                    <a:pt x="501053" y="3429190"/>
                  </a:lnTo>
                  <a:lnTo>
                    <a:pt x="457365" y="3444608"/>
                  </a:lnTo>
                  <a:lnTo>
                    <a:pt x="412165" y="3452190"/>
                  </a:lnTo>
                  <a:lnTo>
                    <a:pt x="366509" y="3451999"/>
                  </a:lnTo>
                  <a:lnTo>
                    <a:pt x="321487" y="3444087"/>
                  </a:lnTo>
                  <a:lnTo>
                    <a:pt x="278180" y="3428542"/>
                  </a:lnTo>
                  <a:lnTo>
                    <a:pt x="237629" y="3405403"/>
                  </a:lnTo>
                  <a:lnTo>
                    <a:pt x="200939" y="3374733"/>
                  </a:lnTo>
                  <a:lnTo>
                    <a:pt x="170268" y="3338030"/>
                  </a:lnTo>
                  <a:lnTo>
                    <a:pt x="147129" y="3297491"/>
                  </a:lnTo>
                  <a:lnTo>
                    <a:pt x="131572" y="3254171"/>
                  </a:lnTo>
                  <a:lnTo>
                    <a:pt x="123672" y="3209150"/>
                  </a:lnTo>
                  <a:lnTo>
                    <a:pt x="123482" y="3163506"/>
                  </a:lnTo>
                  <a:lnTo>
                    <a:pt x="131064" y="3118307"/>
                  </a:lnTo>
                  <a:lnTo>
                    <a:pt x="146469" y="3074606"/>
                  </a:lnTo>
                  <a:lnTo>
                    <a:pt x="169773" y="3033509"/>
                  </a:lnTo>
                  <a:lnTo>
                    <a:pt x="201028" y="2996069"/>
                  </a:lnTo>
                  <a:lnTo>
                    <a:pt x="238391" y="2964738"/>
                  </a:lnTo>
                  <a:lnTo>
                    <a:pt x="279285" y="2941231"/>
                  </a:lnTo>
                  <a:lnTo>
                    <a:pt x="322707" y="2925559"/>
                  </a:lnTo>
                  <a:lnTo>
                    <a:pt x="367652" y="2917710"/>
                  </a:lnTo>
                  <a:lnTo>
                    <a:pt x="413092" y="2917698"/>
                  </a:lnTo>
                  <a:lnTo>
                    <a:pt x="458038" y="2925521"/>
                  </a:lnTo>
                  <a:lnTo>
                    <a:pt x="501459" y="2941180"/>
                  </a:lnTo>
                  <a:lnTo>
                    <a:pt x="542340" y="2964662"/>
                  </a:lnTo>
                  <a:lnTo>
                    <a:pt x="579691" y="2995980"/>
                  </a:lnTo>
                  <a:lnTo>
                    <a:pt x="610997" y="3033318"/>
                  </a:lnTo>
                  <a:lnTo>
                    <a:pt x="634492" y="3074212"/>
                  </a:lnTo>
                  <a:lnTo>
                    <a:pt x="650138" y="3117634"/>
                  </a:lnTo>
                  <a:lnTo>
                    <a:pt x="657961" y="3162566"/>
                  </a:lnTo>
                  <a:lnTo>
                    <a:pt x="657961" y="2985973"/>
                  </a:lnTo>
                  <a:lnTo>
                    <a:pt x="626414" y="2949257"/>
                  </a:lnTo>
                  <a:lnTo>
                    <a:pt x="588987" y="2916948"/>
                  </a:lnTo>
                  <a:lnTo>
                    <a:pt x="548246" y="2891117"/>
                  </a:lnTo>
                  <a:lnTo>
                    <a:pt x="504901" y="2871736"/>
                  </a:lnTo>
                  <a:lnTo>
                    <a:pt x="459651" y="2858820"/>
                  </a:lnTo>
                  <a:lnTo>
                    <a:pt x="439762" y="2856065"/>
                  </a:lnTo>
                  <a:lnTo>
                    <a:pt x="413219" y="2852369"/>
                  </a:lnTo>
                  <a:lnTo>
                    <a:pt x="366306" y="2852382"/>
                  </a:lnTo>
                  <a:lnTo>
                    <a:pt x="319620" y="2858859"/>
                  </a:lnTo>
                  <a:lnTo>
                    <a:pt x="273888" y="2871787"/>
                  </a:lnTo>
                  <a:lnTo>
                    <a:pt x="229793" y="2891193"/>
                  </a:lnTo>
                  <a:lnTo>
                    <a:pt x="188061" y="2917050"/>
                  </a:lnTo>
                  <a:lnTo>
                    <a:pt x="149402" y="2949371"/>
                  </a:lnTo>
                  <a:lnTo>
                    <a:pt x="118973" y="2984119"/>
                  </a:lnTo>
                  <a:lnTo>
                    <a:pt x="94068" y="3021596"/>
                  </a:lnTo>
                  <a:lnTo>
                    <a:pt x="74688" y="3061258"/>
                  </a:lnTo>
                  <a:lnTo>
                    <a:pt x="60845" y="3102559"/>
                  </a:lnTo>
                  <a:lnTo>
                    <a:pt x="52539" y="3144951"/>
                  </a:lnTo>
                  <a:lnTo>
                    <a:pt x="49771" y="3187890"/>
                  </a:lnTo>
                  <a:lnTo>
                    <a:pt x="52209" y="3226003"/>
                  </a:lnTo>
                  <a:lnTo>
                    <a:pt x="60807" y="3273221"/>
                  </a:lnTo>
                  <a:lnTo>
                    <a:pt x="74625" y="3314522"/>
                  </a:lnTo>
                  <a:lnTo>
                    <a:pt x="93980" y="3354171"/>
                  </a:lnTo>
                  <a:lnTo>
                    <a:pt x="118872" y="3391636"/>
                  </a:lnTo>
                  <a:lnTo>
                    <a:pt x="149288" y="3426371"/>
                  </a:lnTo>
                  <a:lnTo>
                    <a:pt x="184073" y="3456749"/>
                  </a:lnTo>
                  <a:lnTo>
                    <a:pt x="221665" y="3481514"/>
                  </a:lnTo>
                  <a:lnTo>
                    <a:pt x="261493" y="3500691"/>
                  </a:lnTo>
                  <a:lnTo>
                    <a:pt x="302983" y="3514306"/>
                  </a:lnTo>
                  <a:lnTo>
                    <a:pt x="345579" y="3522395"/>
                  </a:lnTo>
                  <a:lnTo>
                    <a:pt x="388696" y="3524974"/>
                  </a:lnTo>
                  <a:lnTo>
                    <a:pt x="431749" y="3522078"/>
                  </a:lnTo>
                  <a:lnTo>
                    <a:pt x="474192" y="3513721"/>
                  </a:lnTo>
                  <a:lnTo>
                    <a:pt x="515442" y="3499929"/>
                  </a:lnTo>
                  <a:lnTo>
                    <a:pt x="554926" y="3480752"/>
                  </a:lnTo>
                  <a:lnTo>
                    <a:pt x="592061" y="3456178"/>
                  </a:lnTo>
                  <a:lnTo>
                    <a:pt x="626300" y="3426256"/>
                  </a:lnTo>
                  <a:lnTo>
                    <a:pt x="656691" y="3391458"/>
                  </a:lnTo>
                  <a:lnTo>
                    <a:pt x="681469" y="3353854"/>
                  </a:lnTo>
                  <a:lnTo>
                    <a:pt x="700671" y="3314014"/>
                  </a:lnTo>
                  <a:lnTo>
                    <a:pt x="714311" y="3272523"/>
                  </a:lnTo>
                  <a:lnTo>
                    <a:pt x="722414" y="3229927"/>
                  </a:lnTo>
                  <a:lnTo>
                    <a:pt x="725017" y="3186811"/>
                  </a:lnTo>
                  <a:close/>
                </a:path>
                <a:path w="5883275" h="6436995">
                  <a:moveTo>
                    <a:pt x="946404" y="2782900"/>
                  </a:moveTo>
                  <a:lnTo>
                    <a:pt x="825665" y="2582837"/>
                  </a:lnTo>
                  <a:lnTo>
                    <a:pt x="799541" y="2567178"/>
                  </a:lnTo>
                  <a:lnTo>
                    <a:pt x="787908" y="2567902"/>
                  </a:lnTo>
                  <a:lnTo>
                    <a:pt x="776490" y="2573020"/>
                  </a:lnTo>
                  <a:lnTo>
                    <a:pt x="766305" y="2583815"/>
                  </a:lnTo>
                  <a:lnTo>
                    <a:pt x="761428" y="2596692"/>
                  </a:lnTo>
                  <a:lnTo>
                    <a:pt x="761619" y="2610015"/>
                  </a:lnTo>
                  <a:lnTo>
                    <a:pt x="766648" y="2622194"/>
                  </a:lnTo>
                  <a:lnTo>
                    <a:pt x="882167" y="2796743"/>
                  </a:lnTo>
                  <a:lnTo>
                    <a:pt x="892962" y="2806928"/>
                  </a:lnTo>
                  <a:lnTo>
                    <a:pt x="905827" y="2811792"/>
                  </a:lnTo>
                  <a:lnTo>
                    <a:pt x="919162" y="2811602"/>
                  </a:lnTo>
                  <a:lnTo>
                    <a:pt x="931341" y="2806573"/>
                  </a:lnTo>
                  <a:lnTo>
                    <a:pt x="941527" y="2795765"/>
                  </a:lnTo>
                  <a:lnTo>
                    <a:pt x="946404" y="2782900"/>
                  </a:lnTo>
                  <a:close/>
                </a:path>
                <a:path w="5883275" h="6436995">
                  <a:moveTo>
                    <a:pt x="1204556" y="3183928"/>
                  </a:moveTo>
                  <a:lnTo>
                    <a:pt x="1180947" y="3128492"/>
                  </a:lnTo>
                  <a:lnTo>
                    <a:pt x="1159014" y="3087738"/>
                  </a:lnTo>
                  <a:lnTo>
                    <a:pt x="1135710" y="3048368"/>
                  </a:lnTo>
                  <a:lnTo>
                    <a:pt x="1110780" y="3010611"/>
                  </a:lnTo>
                  <a:lnTo>
                    <a:pt x="1096035" y="2986024"/>
                  </a:lnTo>
                  <a:lnTo>
                    <a:pt x="1091120" y="2981109"/>
                  </a:lnTo>
                  <a:lnTo>
                    <a:pt x="1081786" y="2975152"/>
                  </a:lnTo>
                  <a:lnTo>
                    <a:pt x="1069911" y="2972193"/>
                  </a:lnTo>
                  <a:lnTo>
                    <a:pt x="1057579" y="2972473"/>
                  </a:lnTo>
                  <a:lnTo>
                    <a:pt x="1046861" y="2976194"/>
                  </a:lnTo>
                  <a:lnTo>
                    <a:pt x="1036675" y="2987002"/>
                  </a:lnTo>
                  <a:lnTo>
                    <a:pt x="1031798" y="2999867"/>
                  </a:lnTo>
                  <a:lnTo>
                    <a:pt x="1031989" y="3013202"/>
                  </a:lnTo>
                  <a:lnTo>
                    <a:pt x="1037018" y="3025381"/>
                  </a:lnTo>
                  <a:lnTo>
                    <a:pt x="1051763" y="3049955"/>
                  </a:lnTo>
                  <a:lnTo>
                    <a:pt x="1074191" y="3084449"/>
                  </a:lnTo>
                  <a:lnTo>
                    <a:pt x="1096619" y="3121253"/>
                  </a:lnTo>
                  <a:lnTo>
                    <a:pt x="1118120" y="3159899"/>
                  </a:lnTo>
                  <a:lnTo>
                    <a:pt x="1137780" y="3199930"/>
                  </a:lnTo>
                  <a:lnTo>
                    <a:pt x="1145768" y="3210915"/>
                  </a:lnTo>
                  <a:lnTo>
                    <a:pt x="1157452" y="3217748"/>
                  </a:lnTo>
                  <a:lnTo>
                    <a:pt x="1170978" y="3219970"/>
                  </a:lnTo>
                  <a:lnTo>
                    <a:pt x="1184503" y="3217126"/>
                  </a:lnTo>
                  <a:lnTo>
                    <a:pt x="1195489" y="3209137"/>
                  </a:lnTo>
                  <a:lnTo>
                    <a:pt x="1202334" y="3197453"/>
                  </a:lnTo>
                  <a:lnTo>
                    <a:pt x="1204556" y="3183928"/>
                  </a:lnTo>
                  <a:close/>
                </a:path>
                <a:path w="5883275" h="6436995">
                  <a:moveTo>
                    <a:pt x="1352207" y="3659060"/>
                  </a:moveTo>
                  <a:lnTo>
                    <a:pt x="1340459" y="3590518"/>
                  </a:lnTo>
                  <a:lnTo>
                    <a:pt x="1328877" y="3537966"/>
                  </a:lnTo>
                  <a:lnTo>
                    <a:pt x="1316367" y="3487255"/>
                  </a:lnTo>
                  <a:lnTo>
                    <a:pt x="1302461" y="3438385"/>
                  </a:lnTo>
                  <a:lnTo>
                    <a:pt x="1268437" y="3413963"/>
                  </a:lnTo>
                  <a:lnTo>
                    <a:pt x="1260678" y="3416274"/>
                  </a:lnTo>
                  <a:lnTo>
                    <a:pt x="1247838" y="3422497"/>
                  </a:lnTo>
                  <a:lnTo>
                    <a:pt x="1239151" y="3432873"/>
                  </a:lnTo>
                  <a:lnTo>
                    <a:pt x="1235075" y="3446018"/>
                  </a:lnTo>
                  <a:lnTo>
                    <a:pt x="1236078" y="3460534"/>
                  </a:lnTo>
                  <a:lnTo>
                    <a:pt x="1248549" y="3507206"/>
                  </a:lnTo>
                  <a:lnTo>
                    <a:pt x="1260335" y="3555504"/>
                  </a:lnTo>
                  <a:lnTo>
                    <a:pt x="1271651" y="3606101"/>
                  </a:lnTo>
                  <a:lnTo>
                    <a:pt x="1282738" y="3659682"/>
                  </a:lnTo>
                  <a:lnTo>
                    <a:pt x="1288580" y="3672903"/>
                  </a:lnTo>
                  <a:lnTo>
                    <a:pt x="1298105" y="3682428"/>
                  </a:lnTo>
                  <a:lnTo>
                    <a:pt x="1310398" y="3687343"/>
                  </a:lnTo>
                  <a:lnTo>
                    <a:pt x="1324533" y="3686721"/>
                  </a:lnTo>
                  <a:lnTo>
                    <a:pt x="1337754" y="3680879"/>
                  </a:lnTo>
                  <a:lnTo>
                    <a:pt x="1347279" y="3671354"/>
                  </a:lnTo>
                  <a:lnTo>
                    <a:pt x="1352207" y="3659060"/>
                  </a:lnTo>
                  <a:close/>
                </a:path>
                <a:path w="5883275" h="6436995">
                  <a:moveTo>
                    <a:pt x="1412938" y="4129290"/>
                  </a:moveTo>
                  <a:lnTo>
                    <a:pt x="1401902" y="4019258"/>
                  </a:lnTo>
                  <a:lnTo>
                    <a:pt x="1396390" y="3968165"/>
                  </a:lnTo>
                  <a:lnTo>
                    <a:pt x="1390865" y="3920299"/>
                  </a:lnTo>
                  <a:lnTo>
                    <a:pt x="1360297" y="3888181"/>
                  </a:lnTo>
                  <a:lnTo>
                    <a:pt x="1351534" y="3885882"/>
                  </a:lnTo>
                  <a:lnTo>
                    <a:pt x="1339316" y="3890645"/>
                  </a:lnTo>
                  <a:lnTo>
                    <a:pt x="1329397" y="3900030"/>
                  </a:lnTo>
                  <a:lnTo>
                    <a:pt x="1323174" y="3912171"/>
                  </a:lnTo>
                  <a:lnTo>
                    <a:pt x="1322019" y="3925227"/>
                  </a:lnTo>
                  <a:lnTo>
                    <a:pt x="1328572" y="3974134"/>
                  </a:lnTo>
                  <a:lnTo>
                    <a:pt x="1333982" y="4025112"/>
                  </a:lnTo>
                  <a:lnTo>
                    <a:pt x="1344091" y="4134218"/>
                  </a:lnTo>
                  <a:lnTo>
                    <a:pt x="1380972" y="4166184"/>
                  </a:lnTo>
                  <a:lnTo>
                    <a:pt x="1394269" y="4163174"/>
                  </a:lnTo>
                  <a:lnTo>
                    <a:pt x="1404327" y="4155109"/>
                  </a:lnTo>
                  <a:lnTo>
                    <a:pt x="1410716" y="4143349"/>
                  </a:lnTo>
                  <a:lnTo>
                    <a:pt x="1412938" y="4129290"/>
                  </a:lnTo>
                  <a:close/>
                </a:path>
                <a:path w="5883275" h="6436995">
                  <a:moveTo>
                    <a:pt x="1457083" y="4611205"/>
                  </a:moveTo>
                  <a:lnTo>
                    <a:pt x="1451610" y="4560608"/>
                  </a:lnTo>
                  <a:lnTo>
                    <a:pt x="1446352" y="4508855"/>
                  </a:lnTo>
                  <a:lnTo>
                    <a:pt x="1441564" y="4456646"/>
                  </a:lnTo>
                  <a:lnTo>
                    <a:pt x="1437462" y="4404665"/>
                  </a:lnTo>
                  <a:lnTo>
                    <a:pt x="1437462" y="4399750"/>
                  </a:lnTo>
                  <a:lnTo>
                    <a:pt x="1432547" y="4389920"/>
                  </a:lnTo>
                  <a:lnTo>
                    <a:pt x="1403045" y="4370248"/>
                  </a:lnTo>
                  <a:lnTo>
                    <a:pt x="1389761" y="4373257"/>
                  </a:lnTo>
                  <a:lnTo>
                    <a:pt x="1379689" y="4381322"/>
                  </a:lnTo>
                  <a:lnTo>
                    <a:pt x="1373314" y="4393082"/>
                  </a:lnTo>
                  <a:lnTo>
                    <a:pt x="1371079" y="4407141"/>
                  </a:lnTo>
                  <a:lnTo>
                    <a:pt x="1375143" y="4459160"/>
                  </a:lnTo>
                  <a:lnTo>
                    <a:pt x="1384173" y="4564126"/>
                  </a:lnTo>
                  <a:lnTo>
                    <a:pt x="1388237" y="4616132"/>
                  </a:lnTo>
                  <a:lnTo>
                    <a:pt x="1391577" y="4629772"/>
                  </a:lnTo>
                  <a:lnTo>
                    <a:pt x="1400213" y="4640415"/>
                  </a:lnTo>
                  <a:lnTo>
                    <a:pt x="1412087" y="4646904"/>
                  </a:lnTo>
                  <a:lnTo>
                    <a:pt x="1425117" y="4648098"/>
                  </a:lnTo>
                  <a:lnTo>
                    <a:pt x="1438757" y="4644745"/>
                  </a:lnTo>
                  <a:lnTo>
                    <a:pt x="1449400" y="4636097"/>
                  </a:lnTo>
                  <a:lnTo>
                    <a:pt x="1455889" y="4624222"/>
                  </a:lnTo>
                  <a:lnTo>
                    <a:pt x="1457083" y="4611205"/>
                  </a:lnTo>
                  <a:close/>
                </a:path>
                <a:path w="5883275" h="6436995">
                  <a:moveTo>
                    <a:pt x="1531340" y="5107254"/>
                  </a:moveTo>
                  <a:lnTo>
                    <a:pt x="1530731" y="5093106"/>
                  </a:lnTo>
                  <a:lnTo>
                    <a:pt x="1518716" y="5046053"/>
                  </a:lnTo>
                  <a:lnTo>
                    <a:pt x="1508315" y="4996916"/>
                  </a:lnTo>
                  <a:lnTo>
                    <a:pt x="1499298" y="4945469"/>
                  </a:lnTo>
                  <a:lnTo>
                    <a:pt x="1491437" y="4891494"/>
                  </a:lnTo>
                  <a:lnTo>
                    <a:pt x="1486522" y="4876749"/>
                  </a:lnTo>
                  <a:lnTo>
                    <a:pt x="1481607" y="4871834"/>
                  </a:lnTo>
                  <a:lnTo>
                    <a:pt x="1475613" y="4866843"/>
                  </a:lnTo>
                  <a:lnTo>
                    <a:pt x="1468704" y="4863223"/>
                  </a:lnTo>
                  <a:lnTo>
                    <a:pt x="1460868" y="4861458"/>
                  </a:lnTo>
                  <a:lnTo>
                    <a:pt x="1452105" y="4862004"/>
                  </a:lnTo>
                  <a:lnTo>
                    <a:pt x="1439887" y="4866767"/>
                  </a:lnTo>
                  <a:lnTo>
                    <a:pt x="1429969" y="4876139"/>
                  </a:lnTo>
                  <a:lnTo>
                    <a:pt x="1423746" y="4888293"/>
                  </a:lnTo>
                  <a:lnTo>
                    <a:pt x="1422590" y="4901349"/>
                  </a:lnTo>
                  <a:lnTo>
                    <a:pt x="1431836" y="4956784"/>
                  </a:lnTo>
                  <a:lnTo>
                    <a:pt x="1441310" y="5009223"/>
                  </a:lnTo>
                  <a:lnTo>
                    <a:pt x="1451254" y="5059362"/>
                  </a:lnTo>
                  <a:lnTo>
                    <a:pt x="1461884" y="5107876"/>
                  </a:lnTo>
                  <a:lnTo>
                    <a:pt x="1489532" y="5135537"/>
                  </a:lnTo>
                  <a:lnTo>
                    <a:pt x="1503680" y="5134915"/>
                  </a:lnTo>
                  <a:lnTo>
                    <a:pt x="1516888" y="5129073"/>
                  </a:lnTo>
                  <a:lnTo>
                    <a:pt x="1526425" y="5119548"/>
                  </a:lnTo>
                  <a:lnTo>
                    <a:pt x="1531340" y="5107254"/>
                  </a:lnTo>
                  <a:close/>
                </a:path>
                <a:path w="5883275" h="6436995">
                  <a:moveTo>
                    <a:pt x="1702473" y="5548134"/>
                  </a:moveTo>
                  <a:lnTo>
                    <a:pt x="1697824" y="5535650"/>
                  </a:lnTo>
                  <a:lnTo>
                    <a:pt x="1674317" y="5492712"/>
                  </a:lnTo>
                  <a:lnTo>
                    <a:pt x="1651736" y="5448376"/>
                  </a:lnTo>
                  <a:lnTo>
                    <a:pt x="1630083" y="5402199"/>
                  </a:lnTo>
                  <a:lnTo>
                    <a:pt x="1609356" y="5353723"/>
                  </a:lnTo>
                  <a:lnTo>
                    <a:pt x="1609356" y="5348808"/>
                  </a:lnTo>
                  <a:lnTo>
                    <a:pt x="1601978" y="5341429"/>
                  </a:lnTo>
                  <a:lnTo>
                    <a:pt x="1593799" y="5335092"/>
                  </a:lnTo>
                  <a:lnTo>
                    <a:pt x="1584464" y="5331295"/>
                  </a:lnTo>
                  <a:lnTo>
                    <a:pt x="1574660" y="5330723"/>
                  </a:lnTo>
                  <a:lnTo>
                    <a:pt x="1565097" y="5334063"/>
                  </a:lnTo>
                  <a:lnTo>
                    <a:pt x="1553718" y="5341671"/>
                  </a:lnTo>
                  <a:lnTo>
                    <a:pt x="1546034" y="5352516"/>
                  </a:lnTo>
                  <a:lnTo>
                    <a:pt x="1542961" y="5365191"/>
                  </a:lnTo>
                  <a:lnTo>
                    <a:pt x="1545412" y="5378323"/>
                  </a:lnTo>
                  <a:lnTo>
                    <a:pt x="1565529" y="5429034"/>
                  </a:lnTo>
                  <a:lnTo>
                    <a:pt x="1588427" y="5477903"/>
                  </a:lnTo>
                  <a:lnTo>
                    <a:pt x="1613154" y="5524919"/>
                  </a:lnTo>
                  <a:lnTo>
                    <a:pt x="1638808" y="5570093"/>
                  </a:lnTo>
                  <a:lnTo>
                    <a:pt x="1671993" y="5585993"/>
                  </a:lnTo>
                  <a:lnTo>
                    <a:pt x="1685518" y="5582374"/>
                  </a:lnTo>
                  <a:lnTo>
                    <a:pt x="1696085" y="5574030"/>
                  </a:lnTo>
                  <a:lnTo>
                    <a:pt x="1701812" y="5561774"/>
                  </a:lnTo>
                  <a:lnTo>
                    <a:pt x="1702473" y="5548134"/>
                  </a:lnTo>
                  <a:close/>
                </a:path>
                <a:path w="5883275" h="6436995">
                  <a:moveTo>
                    <a:pt x="2182990" y="5953798"/>
                  </a:moveTo>
                  <a:lnTo>
                    <a:pt x="2182418" y="5944006"/>
                  </a:lnTo>
                  <a:lnTo>
                    <a:pt x="2178621" y="5934672"/>
                  </a:lnTo>
                  <a:lnTo>
                    <a:pt x="2172284" y="5926493"/>
                  </a:lnTo>
                  <a:lnTo>
                    <a:pt x="2164905" y="5919114"/>
                  </a:lnTo>
                  <a:lnTo>
                    <a:pt x="2159990" y="5919114"/>
                  </a:lnTo>
                  <a:lnTo>
                    <a:pt x="2128215" y="5902871"/>
                  </a:lnTo>
                  <a:lnTo>
                    <a:pt x="2062835" y="5870384"/>
                  </a:lnTo>
                  <a:lnTo>
                    <a:pt x="1984933" y="5827458"/>
                  </a:lnTo>
                  <a:lnTo>
                    <a:pt x="1942719" y="5799607"/>
                  </a:lnTo>
                  <a:lnTo>
                    <a:pt x="1902802" y="5769457"/>
                  </a:lnTo>
                  <a:lnTo>
                    <a:pt x="1864969" y="5737237"/>
                  </a:lnTo>
                  <a:lnTo>
                    <a:pt x="1853145" y="5731789"/>
                  </a:lnTo>
                  <a:lnTo>
                    <a:pt x="1815795" y="5742165"/>
                  </a:lnTo>
                  <a:lnTo>
                    <a:pt x="1809953" y="5767679"/>
                  </a:lnTo>
                  <a:lnTo>
                    <a:pt x="1813369" y="5780544"/>
                  </a:lnTo>
                  <a:lnTo>
                    <a:pt x="1861146" y="5825414"/>
                  </a:lnTo>
                  <a:lnTo>
                    <a:pt x="1904593" y="5857405"/>
                  </a:lnTo>
                  <a:lnTo>
                    <a:pt x="1950339" y="5887085"/>
                  </a:lnTo>
                  <a:lnTo>
                    <a:pt x="1997710" y="5914237"/>
                  </a:lnTo>
                  <a:lnTo>
                    <a:pt x="2067153" y="5949264"/>
                  </a:lnTo>
                  <a:lnTo>
                    <a:pt x="2132927" y="5980595"/>
                  </a:lnTo>
                  <a:lnTo>
                    <a:pt x="2146452" y="5983427"/>
                  </a:lnTo>
                  <a:lnTo>
                    <a:pt x="2159965" y="5981204"/>
                  </a:lnTo>
                  <a:lnTo>
                    <a:pt x="2171649" y="5974359"/>
                  </a:lnTo>
                  <a:lnTo>
                    <a:pt x="2179650" y="5963374"/>
                  </a:lnTo>
                  <a:lnTo>
                    <a:pt x="2182990" y="5953798"/>
                  </a:lnTo>
                  <a:close/>
                </a:path>
                <a:path w="5883275" h="6436995">
                  <a:moveTo>
                    <a:pt x="2651709" y="6051778"/>
                  </a:moveTo>
                  <a:lnTo>
                    <a:pt x="2627134" y="6017349"/>
                  </a:lnTo>
                  <a:lnTo>
                    <a:pt x="2617305" y="6022276"/>
                  </a:lnTo>
                  <a:lnTo>
                    <a:pt x="2566466" y="6021324"/>
                  </a:lnTo>
                  <a:lnTo>
                    <a:pt x="2516797" y="6018301"/>
                  </a:lnTo>
                  <a:lnTo>
                    <a:pt x="2467584" y="6012980"/>
                  </a:lnTo>
                  <a:lnTo>
                    <a:pt x="2418143" y="6005106"/>
                  </a:lnTo>
                  <a:lnTo>
                    <a:pt x="2403995" y="6004496"/>
                  </a:lnTo>
                  <a:lnTo>
                    <a:pt x="2391702" y="6009424"/>
                  </a:lnTo>
                  <a:lnTo>
                    <a:pt x="2382177" y="6018949"/>
                  </a:lnTo>
                  <a:lnTo>
                    <a:pt x="2376335" y="6032170"/>
                  </a:lnTo>
                  <a:lnTo>
                    <a:pt x="2376754" y="6045187"/>
                  </a:lnTo>
                  <a:lnTo>
                    <a:pt x="2456853" y="6077255"/>
                  </a:lnTo>
                  <a:lnTo>
                    <a:pt x="2510320" y="6083160"/>
                  </a:lnTo>
                  <a:lnTo>
                    <a:pt x="2563799" y="6086297"/>
                  </a:lnTo>
                  <a:lnTo>
                    <a:pt x="2617279" y="6086208"/>
                  </a:lnTo>
                  <a:lnTo>
                    <a:pt x="2630957" y="6083592"/>
                  </a:lnTo>
                  <a:lnTo>
                    <a:pt x="2641879" y="6076366"/>
                  </a:lnTo>
                  <a:lnTo>
                    <a:pt x="2649093" y="6065444"/>
                  </a:lnTo>
                  <a:lnTo>
                    <a:pt x="2651709" y="6051778"/>
                  </a:lnTo>
                  <a:close/>
                </a:path>
                <a:path w="5883275" h="6436995">
                  <a:moveTo>
                    <a:pt x="3121368" y="5941860"/>
                  </a:moveTo>
                  <a:lnTo>
                    <a:pt x="3118916" y="5928715"/>
                  </a:lnTo>
                  <a:lnTo>
                    <a:pt x="3118916" y="5923800"/>
                  </a:lnTo>
                  <a:lnTo>
                    <a:pt x="3111538" y="5916422"/>
                  </a:lnTo>
                  <a:lnTo>
                    <a:pt x="3104705" y="5911431"/>
                  </a:lnTo>
                  <a:lnTo>
                    <a:pt x="3095561" y="5907824"/>
                  </a:lnTo>
                  <a:lnTo>
                    <a:pt x="3084576" y="5906059"/>
                  </a:lnTo>
                  <a:lnTo>
                    <a:pt x="3072206" y="5906605"/>
                  </a:lnTo>
                  <a:lnTo>
                    <a:pt x="3020415" y="5925972"/>
                  </a:lnTo>
                  <a:lnTo>
                    <a:pt x="2971381" y="5943511"/>
                  </a:lnTo>
                  <a:lnTo>
                    <a:pt x="2924200" y="5959195"/>
                  </a:lnTo>
                  <a:lnTo>
                    <a:pt x="2877947" y="5973038"/>
                  </a:lnTo>
                  <a:lnTo>
                    <a:pt x="2865107" y="5979261"/>
                  </a:lnTo>
                  <a:lnTo>
                    <a:pt x="2856420" y="5989637"/>
                  </a:lnTo>
                  <a:lnTo>
                    <a:pt x="2852356" y="6002782"/>
                  </a:lnTo>
                  <a:lnTo>
                    <a:pt x="2853347" y="6017298"/>
                  </a:lnTo>
                  <a:lnTo>
                    <a:pt x="2859570" y="6030125"/>
                  </a:lnTo>
                  <a:lnTo>
                    <a:pt x="2869933" y="6038812"/>
                  </a:lnTo>
                  <a:lnTo>
                    <a:pt x="2883077" y="6042876"/>
                  </a:lnTo>
                  <a:lnTo>
                    <a:pt x="2897594" y="6041872"/>
                  </a:lnTo>
                  <a:lnTo>
                    <a:pt x="2946044" y="6026620"/>
                  </a:lnTo>
                  <a:lnTo>
                    <a:pt x="2995650" y="6010199"/>
                  </a:lnTo>
                  <a:lnTo>
                    <a:pt x="3046641" y="5992393"/>
                  </a:lnTo>
                  <a:lnTo>
                    <a:pt x="3099231" y="5972988"/>
                  </a:lnTo>
                  <a:lnTo>
                    <a:pt x="3118294" y="5954534"/>
                  </a:lnTo>
                  <a:lnTo>
                    <a:pt x="3121368" y="5941860"/>
                  </a:lnTo>
                  <a:close/>
                </a:path>
                <a:path w="5883275" h="6436995">
                  <a:moveTo>
                    <a:pt x="3562273" y="5737707"/>
                  </a:moveTo>
                  <a:lnTo>
                    <a:pt x="3559098" y="5724525"/>
                  </a:lnTo>
                  <a:lnTo>
                    <a:pt x="3559098" y="5719610"/>
                  </a:lnTo>
                  <a:lnTo>
                    <a:pt x="3554184" y="5714695"/>
                  </a:lnTo>
                  <a:lnTo>
                    <a:pt x="3545497" y="5708701"/>
                  </a:lnTo>
                  <a:lnTo>
                    <a:pt x="3534511" y="5705487"/>
                  </a:lnTo>
                  <a:lnTo>
                    <a:pt x="3521684" y="5705018"/>
                  </a:lnTo>
                  <a:lnTo>
                    <a:pt x="3507460" y="5707329"/>
                  </a:lnTo>
                  <a:lnTo>
                    <a:pt x="3457549" y="5732272"/>
                  </a:lnTo>
                  <a:lnTo>
                    <a:pt x="3410635" y="5755614"/>
                  </a:lnTo>
                  <a:lnTo>
                    <a:pt x="3366020" y="5777560"/>
                  </a:lnTo>
                  <a:lnTo>
                    <a:pt x="3323031" y="5798350"/>
                  </a:lnTo>
                  <a:lnTo>
                    <a:pt x="3312045" y="5806351"/>
                  </a:lnTo>
                  <a:lnTo>
                    <a:pt x="3305200" y="5818022"/>
                  </a:lnTo>
                  <a:lnTo>
                    <a:pt x="3302965" y="5831548"/>
                  </a:lnTo>
                  <a:lnTo>
                    <a:pt x="3305810" y="5845073"/>
                  </a:lnTo>
                  <a:lnTo>
                    <a:pt x="3313798" y="5856059"/>
                  </a:lnTo>
                  <a:lnTo>
                    <a:pt x="3325469" y="5862891"/>
                  </a:lnTo>
                  <a:lnTo>
                    <a:pt x="3338995" y="5865126"/>
                  </a:lnTo>
                  <a:lnTo>
                    <a:pt x="3352520" y="5862269"/>
                  </a:lnTo>
                  <a:lnTo>
                    <a:pt x="3397326" y="5842520"/>
                  </a:lnTo>
                  <a:lnTo>
                    <a:pt x="3443503" y="5820448"/>
                  </a:lnTo>
                  <a:lnTo>
                    <a:pt x="3491534" y="5796546"/>
                  </a:lnTo>
                  <a:lnTo>
                    <a:pt x="3541865" y="5771248"/>
                  </a:lnTo>
                  <a:lnTo>
                    <a:pt x="3560622" y="5750661"/>
                  </a:lnTo>
                  <a:lnTo>
                    <a:pt x="3562273" y="5737707"/>
                  </a:lnTo>
                  <a:close/>
                </a:path>
                <a:path w="5883275" h="6436995">
                  <a:moveTo>
                    <a:pt x="3995128" y="5511431"/>
                  </a:moveTo>
                  <a:lnTo>
                    <a:pt x="3966387" y="5480697"/>
                  </a:lnTo>
                  <a:lnTo>
                    <a:pt x="3955135" y="5480126"/>
                  </a:lnTo>
                  <a:lnTo>
                    <a:pt x="3942727" y="5483479"/>
                  </a:lnTo>
                  <a:lnTo>
                    <a:pt x="3895229" y="5508841"/>
                  </a:lnTo>
                  <a:lnTo>
                    <a:pt x="3848658" y="5533288"/>
                  </a:lnTo>
                  <a:lnTo>
                    <a:pt x="3803015" y="5556809"/>
                  </a:lnTo>
                  <a:lnTo>
                    <a:pt x="3758298" y="5579415"/>
                  </a:lnTo>
                  <a:lnTo>
                    <a:pt x="3747681" y="5589867"/>
                  </a:lnTo>
                  <a:lnTo>
                    <a:pt x="3741686" y="5602160"/>
                  </a:lnTo>
                  <a:lnTo>
                    <a:pt x="3740302" y="5615381"/>
                  </a:lnTo>
                  <a:lnTo>
                    <a:pt x="3743528" y="5628589"/>
                  </a:lnTo>
                  <a:lnTo>
                    <a:pt x="3753980" y="5639193"/>
                  </a:lnTo>
                  <a:lnTo>
                    <a:pt x="3766261" y="5645188"/>
                  </a:lnTo>
                  <a:lnTo>
                    <a:pt x="3779482" y="5646559"/>
                  </a:lnTo>
                  <a:lnTo>
                    <a:pt x="3792702" y="5643334"/>
                  </a:lnTo>
                  <a:lnTo>
                    <a:pt x="3837419" y="5620728"/>
                  </a:lnTo>
                  <a:lnTo>
                    <a:pt x="3883075" y="5597207"/>
                  </a:lnTo>
                  <a:lnTo>
                    <a:pt x="3929646" y="5572760"/>
                  </a:lnTo>
                  <a:lnTo>
                    <a:pt x="3977132" y="5547398"/>
                  </a:lnTo>
                  <a:lnTo>
                    <a:pt x="3993731" y="5524652"/>
                  </a:lnTo>
                  <a:lnTo>
                    <a:pt x="3995128" y="5511431"/>
                  </a:lnTo>
                  <a:close/>
                </a:path>
                <a:path w="5883275" h="6436995">
                  <a:moveTo>
                    <a:pt x="4447425" y="5352415"/>
                  </a:moveTo>
                  <a:lnTo>
                    <a:pt x="4446816" y="5338280"/>
                  </a:lnTo>
                  <a:lnTo>
                    <a:pt x="4446816" y="5333365"/>
                  </a:lnTo>
                  <a:lnTo>
                    <a:pt x="4444365" y="5325986"/>
                  </a:lnTo>
                  <a:lnTo>
                    <a:pt x="4439450" y="5321071"/>
                  </a:lnTo>
                  <a:lnTo>
                    <a:pt x="4433341" y="5316118"/>
                  </a:lnTo>
                  <a:lnTo>
                    <a:pt x="4425620" y="5312778"/>
                  </a:lnTo>
                  <a:lnTo>
                    <a:pt x="4415587" y="5311737"/>
                  </a:lnTo>
                  <a:lnTo>
                    <a:pt x="4402569" y="5313705"/>
                  </a:lnTo>
                  <a:lnTo>
                    <a:pt x="4350969" y="5325669"/>
                  </a:lnTo>
                  <a:lnTo>
                    <a:pt x="4299597" y="5339245"/>
                  </a:lnTo>
                  <a:lnTo>
                    <a:pt x="4248683" y="5354193"/>
                  </a:lnTo>
                  <a:lnTo>
                    <a:pt x="4198467" y="5370309"/>
                  </a:lnTo>
                  <a:lnTo>
                    <a:pt x="4176331" y="5401437"/>
                  </a:lnTo>
                  <a:lnTo>
                    <a:pt x="4178782" y="5414569"/>
                  </a:lnTo>
                  <a:lnTo>
                    <a:pt x="4186390" y="5425935"/>
                  </a:lnTo>
                  <a:lnTo>
                    <a:pt x="4197223" y="5433619"/>
                  </a:lnTo>
                  <a:lnTo>
                    <a:pt x="4209897" y="5436692"/>
                  </a:lnTo>
                  <a:lnTo>
                    <a:pt x="4223042" y="5434228"/>
                  </a:lnTo>
                  <a:lnTo>
                    <a:pt x="4271416" y="5419191"/>
                  </a:lnTo>
                  <a:lnTo>
                    <a:pt x="4320476" y="5404396"/>
                  </a:lnTo>
                  <a:lnTo>
                    <a:pt x="4370006" y="5390972"/>
                  </a:lnTo>
                  <a:lnTo>
                    <a:pt x="4419765" y="5380088"/>
                  </a:lnTo>
                  <a:lnTo>
                    <a:pt x="4432973" y="5374246"/>
                  </a:lnTo>
                  <a:lnTo>
                    <a:pt x="4442511" y="5364721"/>
                  </a:lnTo>
                  <a:lnTo>
                    <a:pt x="4447425" y="5352415"/>
                  </a:lnTo>
                  <a:close/>
                </a:path>
                <a:path w="5883275" h="6436995">
                  <a:moveTo>
                    <a:pt x="4678438" y="5839828"/>
                  </a:moveTo>
                  <a:lnTo>
                    <a:pt x="4675213" y="5822683"/>
                  </a:lnTo>
                  <a:lnTo>
                    <a:pt x="4665535" y="5807862"/>
                  </a:lnTo>
                  <a:lnTo>
                    <a:pt x="4650714" y="5798185"/>
                  </a:lnTo>
                  <a:lnTo>
                    <a:pt x="4633569" y="5794959"/>
                  </a:lnTo>
                  <a:lnTo>
                    <a:pt x="4616437" y="5798185"/>
                  </a:lnTo>
                  <a:lnTo>
                    <a:pt x="4601603" y="5807875"/>
                  </a:lnTo>
                  <a:lnTo>
                    <a:pt x="4358132" y="6051359"/>
                  </a:lnTo>
                  <a:lnTo>
                    <a:pt x="4114762" y="5807989"/>
                  </a:lnTo>
                  <a:lnTo>
                    <a:pt x="4099941" y="5798312"/>
                  </a:lnTo>
                  <a:lnTo>
                    <a:pt x="4082808" y="5795099"/>
                  </a:lnTo>
                  <a:lnTo>
                    <a:pt x="4065663" y="5798324"/>
                  </a:lnTo>
                  <a:lnTo>
                    <a:pt x="4050830" y="5808015"/>
                  </a:lnTo>
                  <a:lnTo>
                    <a:pt x="4041533" y="5823229"/>
                  </a:lnTo>
                  <a:lnTo>
                    <a:pt x="4039146" y="5841212"/>
                  </a:lnTo>
                  <a:lnTo>
                    <a:pt x="4043210" y="5859183"/>
                  </a:lnTo>
                  <a:lnTo>
                    <a:pt x="4053281" y="5874397"/>
                  </a:lnTo>
                  <a:lnTo>
                    <a:pt x="4296638" y="6117755"/>
                  </a:lnTo>
                  <a:lnTo>
                    <a:pt x="4053154" y="6361239"/>
                  </a:lnTo>
                  <a:lnTo>
                    <a:pt x="4043476" y="6376073"/>
                  </a:lnTo>
                  <a:lnTo>
                    <a:pt x="4040238" y="6393205"/>
                  </a:lnTo>
                  <a:lnTo>
                    <a:pt x="4043464" y="6410338"/>
                  </a:lnTo>
                  <a:lnTo>
                    <a:pt x="4053141" y="6425171"/>
                  </a:lnTo>
                  <a:lnTo>
                    <a:pt x="4067581" y="6434468"/>
                  </a:lnTo>
                  <a:lnTo>
                    <a:pt x="4083875" y="6436842"/>
                  </a:lnTo>
                  <a:lnTo>
                    <a:pt x="4100169" y="6432766"/>
                  </a:lnTo>
                  <a:lnTo>
                    <a:pt x="4114609" y="6422695"/>
                  </a:lnTo>
                  <a:lnTo>
                    <a:pt x="4358094" y="6179210"/>
                  </a:lnTo>
                  <a:lnTo>
                    <a:pt x="4601464" y="6422580"/>
                  </a:lnTo>
                  <a:lnTo>
                    <a:pt x="4616285" y="6432258"/>
                  </a:lnTo>
                  <a:lnTo>
                    <a:pt x="4633417" y="6435484"/>
                  </a:lnTo>
                  <a:lnTo>
                    <a:pt x="4650549" y="6432245"/>
                  </a:lnTo>
                  <a:lnTo>
                    <a:pt x="4665383" y="6422568"/>
                  </a:lnTo>
                  <a:lnTo>
                    <a:pt x="4675073" y="6407734"/>
                  </a:lnTo>
                  <a:lnTo>
                    <a:pt x="4678299" y="6390589"/>
                  </a:lnTo>
                  <a:lnTo>
                    <a:pt x="4675086" y="6373457"/>
                  </a:lnTo>
                  <a:lnTo>
                    <a:pt x="4665408" y="6358636"/>
                  </a:lnTo>
                  <a:lnTo>
                    <a:pt x="4422038" y="6115266"/>
                  </a:lnTo>
                  <a:lnTo>
                    <a:pt x="4665523" y="5871794"/>
                  </a:lnTo>
                  <a:lnTo>
                    <a:pt x="4675200" y="5856960"/>
                  </a:lnTo>
                  <a:lnTo>
                    <a:pt x="4678438" y="5839828"/>
                  </a:lnTo>
                  <a:close/>
                </a:path>
                <a:path w="5883275" h="6436995">
                  <a:moveTo>
                    <a:pt x="4933670" y="5303736"/>
                  </a:moveTo>
                  <a:lnTo>
                    <a:pt x="4912474" y="5271478"/>
                  </a:lnTo>
                  <a:lnTo>
                    <a:pt x="4843386" y="5268722"/>
                  </a:lnTo>
                  <a:lnTo>
                    <a:pt x="4789830" y="5269966"/>
                  </a:lnTo>
                  <a:lnTo>
                    <a:pt x="4687798" y="5274297"/>
                  </a:lnTo>
                  <a:lnTo>
                    <a:pt x="4655820" y="5311191"/>
                  </a:lnTo>
                  <a:lnTo>
                    <a:pt x="4658817" y="5324475"/>
                  </a:lnTo>
                  <a:lnTo>
                    <a:pt x="4666881" y="5334546"/>
                  </a:lnTo>
                  <a:lnTo>
                    <a:pt x="4678629" y="5340921"/>
                  </a:lnTo>
                  <a:lnTo>
                    <a:pt x="4692701" y="5343144"/>
                  </a:lnTo>
                  <a:lnTo>
                    <a:pt x="4741570" y="5340286"/>
                  </a:lnTo>
                  <a:lnTo>
                    <a:pt x="4792281" y="5338813"/>
                  </a:lnTo>
                  <a:lnTo>
                    <a:pt x="4844834" y="5338267"/>
                  </a:lnTo>
                  <a:lnTo>
                    <a:pt x="4899241" y="5338178"/>
                  </a:lnTo>
                  <a:lnTo>
                    <a:pt x="4912919" y="5335562"/>
                  </a:lnTo>
                  <a:lnTo>
                    <a:pt x="4923828" y="5328336"/>
                  </a:lnTo>
                  <a:lnTo>
                    <a:pt x="4931054" y="5317414"/>
                  </a:lnTo>
                  <a:lnTo>
                    <a:pt x="4933670" y="5303736"/>
                  </a:lnTo>
                  <a:close/>
                </a:path>
                <a:path w="5883275" h="6436995">
                  <a:moveTo>
                    <a:pt x="5420499" y="5338051"/>
                  </a:moveTo>
                  <a:lnTo>
                    <a:pt x="5395925" y="5298706"/>
                  </a:lnTo>
                  <a:lnTo>
                    <a:pt x="5388546" y="5301170"/>
                  </a:lnTo>
                  <a:lnTo>
                    <a:pt x="5297576" y="5293817"/>
                  </a:lnTo>
                  <a:lnTo>
                    <a:pt x="5268074" y="5290909"/>
                  </a:lnTo>
                  <a:lnTo>
                    <a:pt x="5209057" y="5286921"/>
                  </a:lnTo>
                  <a:lnTo>
                    <a:pt x="5179555" y="5284013"/>
                  </a:lnTo>
                  <a:lnTo>
                    <a:pt x="5165496" y="5286248"/>
                  </a:lnTo>
                  <a:lnTo>
                    <a:pt x="5153736" y="5292623"/>
                  </a:lnTo>
                  <a:lnTo>
                    <a:pt x="5145659" y="5302694"/>
                  </a:lnTo>
                  <a:lnTo>
                    <a:pt x="5142662" y="5315978"/>
                  </a:lnTo>
                  <a:lnTo>
                    <a:pt x="5144884" y="5330050"/>
                  </a:lnTo>
                  <a:lnTo>
                    <a:pt x="5204130" y="5355768"/>
                  </a:lnTo>
                  <a:lnTo>
                    <a:pt x="5263134" y="5359755"/>
                  </a:lnTo>
                  <a:lnTo>
                    <a:pt x="5292636" y="5362664"/>
                  </a:lnTo>
                  <a:lnTo>
                    <a:pt x="5383619" y="5370017"/>
                  </a:lnTo>
                  <a:lnTo>
                    <a:pt x="5396636" y="5368823"/>
                  </a:lnTo>
                  <a:lnTo>
                    <a:pt x="5408511" y="5362333"/>
                  </a:lnTo>
                  <a:lnTo>
                    <a:pt x="5417159" y="5351691"/>
                  </a:lnTo>
                  <a:lnTo>
                    <a:pt x="5420499" y="5338051"/>
                  </a:lnTo>
                  <a:close/>
                </a:path>
                <a:path w="5883275" h="6436995">
                  <a:moveTo>
                    <a:pt x="5692470" y="6071019"/>
                  </a:moveTo>
                  <a:lnTo>
                    <a:pt x="5686958" y="6029096"/>
                  </a:lnTo>
                  <a:lnTo>
                    <a:pt x="5673382" y="5989053"/>
                  </a:lnTo>
                  <a:lnTo>
                    <a:pt x="5652236" y="5952439"/>
                  </a:lnTo>
                  <a:lnTo>
                    <a:pt x="5624373" y="5920664"/>
                  </a:lnTo>
                  <a:lnTo>
                    <a:pt x="5590832" y="5894921"/>
                  </a:lnTo>
                  <a:lnTo>
                    <a:pt x="5552910" y="5876226"/>
                  </a:lnTo>
                  <a:lnTo>
                    <a:pt x="5512066" y="5865292"/>
                  </a:lnTo>
                  <a:lnTo>
                    <a:pt x="5469864" y="5862548"/>
                  </a:lnTo>
                  <a:lnTo>
                    <a:pt x="5448770" y="5864276"/>
                  </a:lnTo>
                  <a:lnTo>
                    <a:pt x="5407584" y="5873889"/>
                  </a:lnTo>
                  <a:lnTo>
                    <a:pt x="5369064" y="5891352"/>
                  </a:lnTo>
                  <a:lnTo>
                    <a:pt x="5319471" y="5930722"/>
                  </a:lnTo>
                  <a:lnTo>
                    <a:pt x="5293728" y="5964275"/>
                  </a:lnTo>
                  <a:lnTo>
                    <a:pt x="5275008" y="6002198"/>
                  </a:lnTo>
                  <a:lnTo>
                    <a:pt x="5264061" y="6043053"/>
                  </a:lnTo>
                  <a:lnTo>
                    <a:pt x="5261280" y="6085243"/>
                  </a:lnTo>
                  <a:lnTo>
                    <a:pt x="5263007" y="6106338"/>
                  </a:lnTo>
                  <a:lnTo>
                    <a:pt x="5272595" y="6147524"/>
                  </a:lnTo>
                  <a:lnTo>
                    <a:pt x="5290045" y="6186030"/>
                  </a:lnTo>
                  <a:lnTo>
                    <a:pt x="5314670" y="6220396"/>
                  </a:lnTo>
                  <a:lnTo>
                    <a:pt x="5345519" y="6249301"/>
                  </a:lnTo>
                  <a:lnTo>
                    <a:pt x="5381422" y="6271615"/>
                  </a:lnTo>
                  <a:lnTo>
                    <a:pt x="5420995" y="6286500"/>
                  </a:lnTo>
                  <a:lnTo>
                    <a:pt x="5462714" y="6293383"/>
                  </a:lnTo>
                  <a:lnTo>
                    <a:pt x="5483885" y="6293726"/>
                  </a:lnTo>
                  <a:lnTo>
                    <a:pt x="5504980" y="6291986"/>
                  </a:lnTo>
                  <a:lnTo>
                    <a:pt x="5546166" y="6282372"/>
                  </a:lnTo>
                  <a:lnTo>
                    <a:pt x="5584685" y="6264910"/>
                  </a:lnTo>
                  <a:lnTo>
                    <a:pt x="5619064" y="6240272"/>
                  </a:lnTo>
                  <a:lnTo>
                    <a:pt x="5647982" y="6209398"/>
                  </a:lnTo>
                  <a:lnTo>
                    <a:pt x="5670321" y="6173482"/>
                  </a:lnTo>
                  <a:lnTo>
                    <a:pt x="5685218" y="6133909"/>
                  </a:lnTo>
                  <a:lnTo>
                    <a:pt x="5692114" y="6092190"/>
                  </a:lnTo>
                  <a:lnTo>
                    <a:pt x="5692470" y="6071019"/>
                  </a:lnTo>
                  <a:close/>
                </a:path>
                <a:path w="5883275" h="6436995">
                  <a:moveTo>
                    <a:pt x="5882741" y="5318544"/>
                  </a:moveTo>
                  <a:lnTo>
                    <a:pt x="5875693" y="5316652"/>
                  </a:lnTo>
                  <a:lnTo>
                    <a:pt x="5865546" y="5315813"/>
                  </a:lnTo>
                  <a:lnTo>
                    <a:pt x="5815304" y="5317198"/>
                  </a:lnTo>
                  <a:lnTo>
                    <a:pt x="5764123" y="5317680"/>
                  </a:lnTo>
                  <a:lnTo>
                    <a:pt x="5712028" y="5317223"/>
                  </a:lnTo>
                  <a:lnTo>
                    <a:pt x="5659018" y="5315864"/>
                  </a:lnTo>
                  <a:lnTo>
                    <a:pt x="5645340" y="5318480"/>
                  </a:lnTo>
                  <a:lnTo>
                    <a:pt x="5634418" y="5325694"/>
                  </a:lnTo>
                  <a:lnTo>
                    <a:pt x="5627192" y="5336616"/>
                  </a:lnTo>
                  <a:lnTo>
                    <a:pt x="5624576" y="5350294"/>
                  </a:lnTo>
                  <a:lnTo>
                    <a:pt x="5627192" y="5363972"/>
                  </a:lnTo>
                  <a:lnTo>
                    <a:pt x="5714860" y="5386070"/>
                  </a:lnTo>
                  <a:lnTo>
                    <a:pt x="5768416" y="5386527"/>
                  </a:lnTo>
                  <a:lnTo>
                    <a:pt x="5820118" y="5386044"/>
                  </a:lnTo>
                  <a:lnTo>
                    <a:pt x="5870448" y="5384660"/>
                  </a:lnTo>
                  <a:lnTo>
                    <a:pt x="5882741" y="5382298"/>
                  </a:lnTo>
                  <a:lnTo>
                    <a:pt x="5882741" y="5318544"/>
                  </a:lnTo>
                  <a:close/>
                </a:path>
              </a:pathLst>
            </a:custGeom>
            <a:solidFill>
              <a:srgbClr val="FFFFFF"/>
            </a:solidFill>
          </p:spPr>
          <p:txBody>
            <a:bodyPr wrap="square" lIns="0" tIns="0" rIns="0" bIns="0" rtlCol="0"/>
            <a:lstStyle/>
            <a:p>
              <a:endParaRPr/>
            </a:p>
          </p:txBody>
        </p:sp>
      </p:grpSp>
      <p:sp>
        <p:nvSpPr>
          <p:cNvPr id="8" name="object 8"/>
          <p:cNvSpPr/>
          <p:nvPr/>
        </p:nvSpPr>
        <p:spPr>
          <a:xfrm>
            <a:off x="13869367" y="7707543"/>
            <a:ext cx="4418965" cy="2580005"/>
          </a:xfrm>
          <a:custGeom>
            <a:avLst/>
            <a:gdLst/>
            <a:ahLst/>
            <a:cxnLst/>
            <a:rect l="l" t="t" r="r" b="b"/>
            <a:pathLst>
              <a:path w="4418965" h="2580004">
                <a:moveTo>
                  <a:pt x="0" y="2579456"/>
                </a:moveTo>
                <a:lnTo>
                  <a:pt x="22774" y="2543178"/>
                </a:lnTo>
                <a:lnTo>
                  <a:pt x="55877" y="2499544"/>
                </a:lnTo>
                <a:lnTo>
                  <a:pt x="95153" y="2456459"/>
                </a:lnTo>
                <a:lnTo>
                  <a:pt x="141297" y="2414096"/>
                </a:lnTo>
                <a:lnTo>
                  <a:pt x="177732" y="2382374"/>
                </a:lnTo>
                <a:lnTo>
                  <a:pt x="219438" y="2352096"/>
                </a:lnTo>
                <a:lnTo>
                  <a:pt x="264672" y="2323439"/>
                </a:lnTo>
                <a:lnTo>
                  <a:pt x="311691" y="2296581"/>
                </a:lnTo>
                <a:lnTo>
                  <a:pt x="358752" y="2271700"/>
                </a:lnTo>
                <a:lnTo>
                  <a:pt x="404112" y="2248974"/>
                </a:lnTo>
                <a:lnTo>
                  <a:pt x="446028" y="2228580"/>
                </a:lnTo>
                <a:lnTo>
                  <a:pt x="490715" y="2207839"/>
                </a:lnTo>
                <a:lnTo>
                  <a:pt x="535636" y="2188694"/>
                </a:lnTo>
                <a:lnTo>
                  <a:pt x="580774" y="2171067"/>
                </a:lnTo>
                <a:lnTo>
                  <a:pt x="626110" y="2154880"/>
                </a:lnTo>
                <a:lnTo>
                  <a:pt x="671629" y="2140055"/>
                </a:lnTo>
                <a:lnTo>
                  <a:pt x="717311" y="2126516"/>
                </a:lnTo>
                <a:lnTo>
                  <a:pt x="763140" y="2114184"/>
                </a:lnTo>
                <a:lnTo>
                  <a:pt x="809099" y="2102982"/>
                </a:lnTo>
                <a:lnTo>
                  <a:pt x="855169" y="2092832"/>
                </a:lnTo>
                <a:lnTo>
                  <a:pt x="901334" y="2083656"/>
                </a:lnTo>
                <a:lnTo>
                  <a:pt x="947575" y="2075377"/>
                </a:lnTo>
                <a:lnTo>
                  <a:pt x="993875" y="2067916"/>
                </a:lnTo>
                <a:lnTo>
                  <a:pt x="1040218" y="2061197"/>
                </a:lnTo>
                <a:lnTo>
                  <a:pt x="1086585" y="2055142"/>
                </a:lnTo>
                <a:lnTo>
                  <a:pt x="1132959" y="2049672"/>
                </a:lnTo>
                <a:lnTo>
                  <a:pt x="1179322" y="2044711"/>
                </a:lnTo>
                <a:lnTo>
                  <a:pt x="1225658" y="2040180"/>
                </a:lnTo>
                <a:lnTo>
                  <a:pt x="1271947" y="2036002"/>
                </a:lnTo>
                <a:lnTo>
                  <a:pt x="1318174" y="2032099"/>
                </a:lnTo>
                <a:lnTo>
                  <a:pt x="1364321" y="2028394"/>
                </a:lnTo>
                <a:lnTo>
                  <a:pt x="1502104" y="2017688"/>
                </a:lnTo>
                <a:lnTo>
                  <a:pt x="1547755" y="2013996"/>
                </a:lnTo>
                <a:lnTo>
                  <a:pt x="1593237" y="2010114"/>
                </a:lnTo>
                <a:lnTo>
                  <a:pt x="1638535" y="2005963"/>
                </a:lnTo>
                <a:lnTo>
                  <a:pt x="1683630" y="2001466"/>
                </a:lnTo>
                <a:lnTo>
                  <a:pt x="1728505" y="1996546"/>
                </a:lnTo>
                <a:lnTo>
                  <a:pt x="1773142" y="1991123"/>
                </a:lnTo>
                <a:lnTo>
                  <a:pt x="1817524" y="1985122"/>
                </a:lnTo>
                <a:lnTo>
                  <a:pt x="1861633" y="1978464"/>
                </a:lnTo>
                <a:lnTo>
                  <a:pt x="1905453" y="1971071"/>
                </a:lnTo>
                <a:lnTo>
                  <a:pt x="1948965" y="1962866"/>
                </a:lnTo>
                <a:lnTo>
                  <a:pt x="1992153" y="1953771"/>
                </a:lnTo>
                <a:lnTo>
                  <a:pt x="2034997" y="1943708"/>
                </a:lnTo>
                <a:lnTo>
                  <a:pt x="2077482" y="1932601"/>
                </a:lnTo>
                <a:lnTo>
                  <a:pt x="2119590" y="1920370"/>
                </a:lnTo>
                <a:lnTo>
                  <a:pt x="2161303" y="1906939"/>
                </a:lnTo>
                <a:lnTo>
                  <a:pt x="2202604" y="1892230"/>
                </a:lnTo>
                <a:lnTo>
                  <a:pt x="2243475" y="1876165"/>
                </a:lnTo>
                <a:lnTo>
                  <a:pt x="2283898" y="1858666"/>
                </a:lnTo>
                <a:lnTo>
                  <a:pt x="2323857" y="1839656"/>
                </a:lnTo>
                <a:lnTo>
                  <a:pt x="2363334" y="1819057"/>
                </a:lnTo>
                <a:lnTo>
                  <a:pt x="2402312" y="1796791"/>
                </a:lnTo>
                <a:lnTo>
                  <a:pt x="2440772" y="1772781"/>
                </a:lnTo>
                <a:lnTo>
                  <a:pt x="2478698" y="1746949"/>
                </a:lnTo>
                <a:lnTo>
                  <a:pt x="2516072" y="1719218"/>
                </a:lnTo>
                <a:lnTo>
                  <a:pt x="2552876" y="1689509"/>
                </a:lnTo>
                <a:lnTo>
                  <a:pt x="2589094" y="1657746"/>
                </a:lnTo>
                <a:lnTo>
                  <a:pt x="2621657" y="1626933"/>
                </a:lnTo>
                <a:lnTo>
                  <a:pt x="2652974" y="1595212"/>
                </a:lnTo>
                <a:lnTo>
                  <a:pt x="2683107" y="1562635"/>
                </a:lnTo>
                <a:lnTo>
                  <a:pt x="2712118" y="1529256"/>
                </a:lnTo>
                <a:lnTo>
                  <a:pt x="2740069" y="1495128"/>
                </a:lnTo>
                <a:lnTo>
                  <a:pt x="2767022" y="1460305"/>
                </a:lnTo>
                <a:lnTo>
                  <a:pt x="2793038" y="1424840"/>
                </a:lnTo>
                <a:lnTo>
                  <a:pt x="2818181" y="1388787"/>
                </a:lnTo>
                <a:lnTo>
                  <a:pt x="2842512" y="1352198"/>
                </a:lnTo>
                <a:lnTo>
                  <a:pt x="2866092" y="1315128"/>
                </a:lnTo>
                <a:lnTo>
                  <a:pt x="2888985" y="1277629"/>
                </a:lnTo>
                <a:lnTo>
                  <a:pt x="2911252" y="1239755"/>
                </a:lnTo>
                <a:lnTo>
                  <a:pt x="2932955" y="1201559"/>
                </a:lnTo>
                <a:lnTo>
                  <a:pt x="2954156" y="1163095"/>
                </a:lnTo>
                <a:lnTo>
                  <a:pt x="2974917" y="1124416"/>
                </a:lnTo>
                <a:lnTo>
                  <a:pt x="2995301" y="1085576"/>
                </a:lnTo>
                <a:lnTo>
                  <a:pt x="3015369" y="1046628"/>
                </a:lnTo>
                <a:lnTo>
                  <a:pt x="3035183" y="1007624"/>
                </a:lnTo>
                <a:lnTo>
                  <a:pt x="3132619" y="813655"/>
                </a:lnTo>
                <a:lnTo>
                  <a:pt x="3152214" y="775444"/>
                </a:lnTo>
                <a:lnTo>
                  <a:pt x="3171989" y="737552"/>
                </a:lnTo>
                <a:lnTo>
                  <a:pt x="3192007" y="700032"/>
                </a:lnTo>
                <a:lnTo>
                  <a:pt x="3212330" y="662938"/>
                </a:lnTo>
                <a:lnTo>
                  <a:pt x="3233019" y="626323"/>
                </a:lnTo>
                <a:lnTo>
                  <a:pt x="3254137" y="590240"/>
                </a:lnTo>
                <a:lnTo>
                  <a:pt x="3275745" y="554743"/>
                </a:lnTo>
                <a:lnTo>
                  <a:pt x="3297907" y="519885"/>
                </a:lnTo>
                <a:lnTo>
                  <a:pt x="3320683" y="485720"/>
                </a:lnTo>
                <a:lnTo>
                  <a:pt x="3344136" y="452301"/>
                </a:lnTo>
                <a:lnTo>
                  <a:pt x="3368327" y="419681"/>
                </a:lnTo>
                <a:lnTo>
                  <a:pt x="3393320" y="387913"/>
                </a:lnTo>
                <a:lnTo>
                  <a:pt x="3419176" y="357052"/>
                </a:lnTo>
                <a:lnTo>
                  <a:pt x="3445956" y="327150"/>
                </a:lnTo>
                <a:lnTo>
                  <a:pt x="3473724" y="298261"/>
                </a:lnTo>
                <a:lnTo>
                  <a:pt x="3502540" y="270438"/>
                </a:lnTo>
                <a:lnTo>
                  <a:pt x="3532468" y="243735"/>
                </a:lnTo>
                <a:lnTo>
                  <a:pt x="3563569" y="218205"/>
                </a:lnTo>
                <a:lnTo>
                  <a:pt x="3595905" y="193901"/>
                </a:lnTo>
                <a:lnTo>
                  <a:pt x="3629538" y="170877"/>
                </a:lnTo>
                <a:lnTo>
                  <a:pt x="3664530" y="149186"/>
                </a:lnTo>
                <a:lnTo>
                  <a:pt x="3780072" y="91955"/>
                </a:lnTo>
                <a:lnTo>
                  <a:pt x="3819332" y="76820"/>
                </a:lnTo>
                <a:lnTo>
                  <a:pt x="3862051" y="62595"/>
                </a:lnTo>
                <a:lnTo>
                  <a:pt x="3906501" y="50023"/>
                </a:lnTo>
                <a:lnTo>
                  <a:pt x="3952745" y="39158"/>
                </a:lnTo>
                <a:lnTo>
                  <a:pt x="4000844" y="30053"/>
                </a:lnTo>
                <a:lnTo>
                  <a:pt x="4050860" y="22762"/>
                </a:lnTo>
                <a:lnTo>
                  <a:pt x="4104360" y="15686"/>
                </a:lnTo>
                <a:lnTo>
                  <a:pt x="4156568" y="9948"/>
                </a:lnTo>
                <a:lnTo>
                  <a:pt x="4207496" y="5529"/>
                </a:lnTo>
                <a:lnTo>
                  <a:pt x="4257159" y="2410"/>
                </a:lnTo>
                <a:lnTo>
                  <a:pt x="4305568" y="573"/>
                </a:lnTo>
                <a:lnTo>
                  <a:pt x="4352736" y="0"/>
                </a:lnTo>
                <a:lnTo>
                  <a:pt x="4398678" y="670"/>
                </a:lnTo>
                <a:lnTo>
                  <a:pt x="4418631" y="1517"/>
                </a:lnTo>
                <a:lnTo>
                  <a:pt x="4418631" y="2579456"/>
                </a:lnTo>
                <a:lnTo>
                  <a:pt x="0" y="2579456"/>
                </a:lnTo>
                <a:close/>
              </a:path>
            </a:pathLst>
          </a:custGeom>
          <a:solidFill>
            <a:srgbClr val="40457D"/>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09800" y="1638300"/>
            <a:ext cx="13868400" cy="82295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486400" y="266700"/>
            <a:ext cx="6857999" cy="1305486"/>
          </a:xfrm>
          <a:prstGeom prst="rect">
            <a:avLst/>
          </a:prstGeom>
        </p:spPr>
        <p:txBody>
          <a:bodyPr vert="horz" wrap="square" lIns="0" tIns="12700" rIns="0" bIns="0" rtlCol="0">
            <a:spAutoFit/>
          </a:bodyPr>
          <a:lstStyle/>
          <a:p>
            <a:pPr marL="12700">
              <a:lnSpc>
                <a:spcPct val="100000"/>
              </a:lnSpc>
              <a:spcBef>
                <a:spcPts val="100"/>
              </a:spcBef>
            </a:pPr>
            <a:r>
              <a:rPr lang="en-US" spc="60" dirty="0"/>
              <a:t>RESULT </a:t>
            </a:r>
            <a:r>
              <a:rPr spc="60"/>
              <a:t>SCREENSHOTS</a:t>
            </a:r>
            <a:r>
              <a:rPr lang="en-US" spc="60" dirty="0"/>
              <a:t> </a:t>
            </a:r>
            <a:br>
              <a:rPr lang="en-US" spc="60" dirty="0"/>
            </a:br>
            <a:r>
              <a:rPr lang="en-US" spc="60" dirty="0"/>
              <a:t>SOFTWARE INTERFACE</a:t>
            </a:r>
            <a:endParaRPr spc="6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15000" y="266700"/>
            <a:ext cx="7009719" cy="1318310"/>
          </a:xfrm>
          <a:prstGeom prst="rect">
            <a:avLst/>
          </a:prstGeom>
        </p:spPr>
        <p:txBody>
          <a:bodyPr vert="horz" wrap="square" lIns="0" tIns="12700" rIns="0" bIns="0" rtlCol="0">
            <a:spAutoFit/>
          </a:bodyPr>
          <a:lstStyle/>
          <a:p>
            <a:pPr marL="12700" algn="ctr">
              <a:lnSpc>
                <a:spcPct val="100000"/>
              </a:lnSpc>
              <a:spcBef>
                <a:spcPts val="100"/>
              </a:spcBef>
            </a:pPr>
            <a:r>
              <a:rPr sz="4200" b="1" u="heavy" spc="60">
                <a:solidFill>
                  <a:srgbClr val="FFFFFF"/>
                </a:solidFill>
                <a:uFill>
                  <a:solidFill>
                    <a:srgbClr val="FFFFFF"/>
                  </a:solidFill>
                </a:uFill>
                <a:latin typeface="Gill Sans MT"/>
                <a:cs typeface="Gill Sans MT"/>
              </a:rPr>
              <a:t>SCREENSHOTS</a:t>
            </a:r>
            <a:endParaRPr lang="en-US" sz="4200" b="1" u="heavy" spc="60" dirty="0">
              <a:solidFill>
                <a:srgbClr val="FFFFFF"/>
              </a:solidFill>
              <a:uFill>
                <a:solidFill>
                  <a:srgbClr val="FFFFFF"/>
                </a:solidFill>
              </a:uFill>
              <a:latin typeface="Gill Sans MT"/>
              <a:cs typeface="Gill Sans MT"/>
            </a:endParaRPr>
          </a:p>
          <a:p>
            <a:pPr marL="12700" algn="ctr">
              <a:spcBef>
                <a:spcPts val="100"/>
              </a:spcBef>
            </a:pPr>
            <a:r>
              <a:rPr lang="en-IN" sz="4200" b="1" u="heavy" spc="-85" dirty="0">
                <a:solidFill>
                  <a:srgbClr val="FFFFFF"/>
                </a:solidFill>
                <a:uFill>
                  <a:solidFill>
                    <a:srgbClr val="FFFFFF"/>
                  </a:solidFill>
                </a:uFill>
                <a:latin typeface="Gill Sans MT"/>
                <a:cs typeface="Gill Sans MT"/>
              </a:rPr>
              <a:t>W</a:t>
            </a:r>
            <a:r>
              <a:rPr lang="en-IN" sz="4200" b="1" u="heavy" spc="125" dirty="0">
                <a:solidFill>
                  <a:srgbClr val="FFFFFF"/>
                </a:solidFill>
                <a:uFill>
                  <a:solidFill>
                    <a:srgbClr val="FFFFFF"/>
                  </a:solidFill>
                </a:uFill>
                <a:latin typeface="Gill Sans MT"/>
                <a:cs typeface="Gill Sans MT"/>
              </a:rPr>
              <a:t>H</a:t>
            </a:r>
            <a:r>
              <a:rPr lang="en-IN" sz="4200" b="1" u="heavy" spc="40" dirty="0">
                <a:solidFill>
                  <a:srgbClr val="FFFFFF"/>
                </a:solidFill>
                <a:uFill>
                  <a:solidFill>
                    <a:srgbClr val="FFFFFF"/>
                  </a:solidFill>
                </a:uFill>
                <a:latin typeface="Gill Sans MT"/>
                <a:cs typeface="Gill Sans MT"/>
              </a:rPr>
              <a:t>A</a:t>
            </a:r>
            <a:r>
              <a:rPr lang="en-IN" sz="4200" b="1" u="heavy" spc="-110" dirty="0">
                <a:solidFill>
                  <a:srgbClr val="FFFFFF"/>
                </a:solidFill>
                <a:uFill>
                  <a:solidFill>
                    <a:srgbClr val="FFFFFF"/>
                  </a:solidFill>
                </a:uFill>
                <a:latin typeface="Gill Sans MT"/>
                <a:cs typeface="Gill Sans MT"/>
              </a:rPr>
              <a:t>T</a:t>
            </a:r>
            <a:r>
              <a:rPr lang="en-IN" sz="4200" b="1" u="heavy" spc="150" dirty="0">
                <a:solidFill>
                  <a:srgbClr val="FFFFFF"/>
                </a:solidFill>
                <a:uFill>
                  <a:solidFill>
                    <a:srgbClr val="FFFFFF"/>
                  </a:solidFill>
                </a:uFill>
                <a:latin typeface="Gill Sans MT"/>
                <a:cs typeface="Gill Sans MT"/>
              </a:rPr>
              <a:t>S</a:t>
            </a:r>
            <a:r>
              <a:rPr lang="en-IN" sz="4200" b="1" u="heavy" spc="40" dirty="0">
                <a:solidFill>
                  <a:srgbClr val="FFFFFF"/>
                </a:solidFill>
                <a:uFill>
                  <a:solidFill>
                    <a:srgbClr val="FFFFFF"/>
                  </a:solidFill>
                </a:uFill>
                <a:latin typeface="Gill Sans MT"/>
                <a:cs typeface="Gill Sans MT"/>
              </a:rPr>
              <a:t>A</a:t>
            </a:r>
            <a:r>
              <a:rPr lang="en-IN" sz="4200" b="1" u="heavy" spc="250" dirty="0">
                <a:solidFill>
                  <a:srgbClr val="FFFFFF"/>
                </a:solidFill>
                <a:uFill>
                  <a:solidFill>
                    <a:srgbClr val="FFFFFF"/>
                  </a:solidFill>
                </a:uFill>
                <a:latin typeface="Gill Sans MT"/>
                <a:cs typeface="Gill Sans MT"/>
              </a:rPr>
              <a:t>P</a:t>
            </a:r>
            <a:r>
              <a:rPr lang="en-IN" sz="4200" b="1" u="heavy" spc="-125" dirty="0">
                <a:solidFill>
                  <a:srgbClr val="FFFFFF"/>
                </a:solidFill>
                <a:uFill>
                  <a:solidFill>
                    <a:srgbClr val="FFFFFF"/>
                  </a:solidFill>
                </a:uFill>
                <a:latin typeface="Gill Sans MT"/>
                <a:cs typeface="Gill Sans MT"/>
              </a:rPr>
              <a:t>P</a:t>
            </a:r>
            <a:r>
              <a:rPr lang="en-IN" sz="4200" b="1" u="heavy" dirty="0">
                <a:solidFill>
                  <a:srgbClr val="FFFFFF"/>
                </a:solidFill>
                <a:uFill>
                  <a:solidFill>
                    <a:srgbClr val="FFFFFF"/>
                  </a:solidFill>
                </a:uFill>
                <a:latin typeface="Gill Sans MT"/>
                <a:cs typeface="Gill Sans MT"/>
              </a:rPr>
              <a:t>	</a:t>
            </a:r>
            <a:r>
              <a:rPr lang="en-IN" sz="4200" b="1" u="heavy" spc="245" dirty="0">
                <a:solidFill>
                  <a:srgbClr val="FFFFFF"/>
                </a:solidFill>
                <a:uFill>
                  <a:solidFill>
                    <a:srgbClr val="FFFFFF"/>
                  </a:solidFill>
                </a:uFill>
                <a:latin typeface="Gill Sans MT"/>
                <a:cs typeface="Gill Sans MT"/>
              </a:rPr>
              <a:t>I</a:t>
            </a:r>
            <a:r>
              <a:rPr lang="en-IN" sz="4200" b="1" u="heavy" spc="75" dirty="0">
                <a:solidFill>
                  <a:srgbClr val="FFFFFF"/>
                </a:solidFill>
                <a:uFill>
                  <a:solidFill>
                    <a:srgbClr val="FFFFFF"/>
                  </a:solidFill>
                </a:uFill>
                <a:latin typeface="Gill Sans MT"/>
                <a:cs typeface="Gill Sans MT"/>
              </a:rPr>
              <a:t>N</a:t>
            </a:r>
            <a:r>
              <a:rPr lang="en-IN" sz="4200" b="1" u="heavy" spc="-110" dirty="0">
                <a:solidFill>
                  <a:srgbClr val="FFFFFF"/>
                </a:solidFill>
                <a:uFill>
                  <a:solidFill>
                    <a:srgbClr val="FFFFFF"/>
                  </a:solidFill>
                </a:uFill>
                <a:latin typeface="Gill Sans MT"/>
                <a:cs typeface="Gill Sans MT"/>
              </a:rPr>
              <a:t>T</a:t>
            </a:r>
            <a:r>
              <a:rPr lang="en-IN" sz="4200" b="1" u="heavy" spc="114" dirty="0">
                <a:solidFill>
                  <a:srgbClr val="FFFFFF"/>
                </a:solidFill>
                <a:uFill>
                  <a:solidFill>
                    <a:srgbClr val="FFFFFF"/>
                  </a:solidFill>
                </a:uFill>
                <a:latin typeface="Gill Sans MT"/>
                <a:cs typeface="Gill Sans MT"/>
              </a:rPr>
              <a:t>E</a:t>
            </a:r>
            <a:r>
              <a:rPr lang="en-IN" sz="4200" b="1" u="heavy" spc="260" dirty="0">
                <a:solidFill>
                  <a:srgbClr val="FFFFFF"/>
                </a:solidFill>
                <a:uFill>
                  <a:solidFill>
                    <a:srgbClr val="FFFFFF"/>
                  </a:solidFill>
                </a:uFill>
                <a:latin typeface="Gill Sans MT"/>
                <a:cs typeface="Gill Sans MT"/>
              </a:rPr>
              <a:t>R</a:t>
            </a:r>
            <a:r>
              <a:rPr lang="en-IN" sz="4200" b="1" u="heavy" spc="215" dirty="0">
                <a:solidFill>
                  <a:srgbClr val="FFFFFF"/>
                </a:solidFill>
                <a:uFill>
                  <a:solidFill>
                    <a:srgbClr val="FFFFFF"/>
                  </a:solidFill>
                </a:uFill>
                <a:latin typeface="Gill Sans MT"/>
                <a:cs typeface="Gill Sans MT"/>
              </a:rPr>
              <a:t>F</a:t>
            </a:r>
            <a:r>
              <a:rPr lang="en-IN" sz="4200" b="1" u="heavy" spc="40" dirty="0">
                <a:solidFill>
                  <a:srgbClr val="FFFFFF"/>
                </a:solidFill>
                <a:uFill>
                  <a:solidFill>
                    <a:srgbClr val="FFFFFF"/>
                  </a:solidFill>
                </a:uFill>
                <a:latin typeface="Gill Sans MT"/>
                <a:cs typeface="Gill Sans MT"/>
              </a:rPr>
              <a:t>A</a:t>
            </a:r>
            <a:r>
              <a:rPr lang="en-IN" sz="4200" b="1" u="heavy" spc="-100" dirty="0">
                <a:solidFill>
                  <a:srgbClr val="FFFFFF"/>
                </a:solidFill>
                <a:uFill>
                  <a:solidFill>
                    <a:srgbClr val="FFFFFF"/>
                  </a:solidFill>
                </a:uFill>
                <a:latin typeface="Gill Sans MT"/>
                <a:cs typeface="Gill Sans MT"/>
              </a:rPr>
              <a:t>C</a:t>
            </a:r>
            <a:r>
              <a:rPr lang="en-IN" sz="4200" b="1" u="heavy" spc="-260" dirty="0">
                <a:solidFill>
                  <a:srgbClr val="FFFFFF"/>
                </a:solidFill>
                <a:uFill>
                  <a:solidFill>
                    <a:srgbClr val="FFFFFF"/>
                  </a:solidFill>
                </a:uFill>
                <a:latin typeface="Gill Sans MT"/>
                <a:cs typeface="Gill Sans MT"/>
              </a:rPr>
              <a:t>E</a:t>
            </a:r>
            <a:endParaRPr sz="4200">
              <a:latin typeface="Gill Sans MT"/>
              <a:cs typeface="Gill Sans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0" y="342900"/>
            <a:ext cx="3820160" cy="543560"/>
          </a:xfrm>
          <a:prstGeom prst="rect">
            <a:avLst/>
          </a:prstGeom>
        </p:spPr>
        <p:txBody>
          <a:bodyPr vert="horz" wrap="square" lIns="0" tIns="12700" rIns="0" bIns="0" rtlCol="0">
            <a:spAutoFit/>
          </a:bodyPr>
          <a:lstStyle/>
          <a:p>
            <a:pPr marL="12700">
              <a:lnSpc>
                <a:spcPct val="100000"/>
              </a:lnSpc>
              <a:spcBef>
                <a:spcPts val="100"/>
              </a:spcBef>
            </a:pPr>
            <a:r>
              <a:rPr lang="en-US" sz="3400" spc="45" dirty="0"/>
              <a:t>CONCLUSION</a:t>
            </a:r>
            <a:endParaRPr sz="3400"/>
          </a:p>
        </p:txBody>
      </p:sp>
      <p:sp>
        <p:nvSpPr>
          <p:cNvPr id="3" name="object 3"/>
          <p:cNvSpPr txBox="1"/>
          <p:nvPr/>
        </p:nvSpPr>
        <p:spPr>
          <a:xfrm>
            <a:off x="4608195" y="1790700"/>
            <a:ext cx="13679805" cy="9492342"/>
          </a:xfrm>
          <a:prstGeom prst="rect">
            <a:avLst/>
          </a:prstGeom>
        </p:spPr>
        <p:txBody>
          <a:bodyPr vert="horz" wrap="square" lIns="0" tIns="12700" rIns="0" bIns="0" rtlCol="0">
            <a:spAutoFit/>
          </a:bodyPr>
          <a:lstStyle/>
          <a:p>
            <a:r>
              <a:rPr lang="en-IN" sz="4400" dirty="0">
                <a:solidFill>
                  <a:schemeClr val="bg1"/>
                </a:solidFill>
              </a:rPr>
              <a:t>		</a:t>
            </a:r>
          </a:p>
          <a:p>
            <a:r>
              <a:rPr lang="en-IN" sz="4400" b="1" dirty="0">
                <a:solidFill>
                  <a:schemeClr val="bg1"/>
                </a:solidFill>
              </a:rPr>
              <a:t>	Maintaining regular attendance is important to create a better environment for quality education in academic institutes. Administrative authorities had to face issues while using traditional based attendance system. </a:t>
            </a:r>
          </a:p>
          <a:p>
            <a:r>
              <a:rPr lang="en-IN" sz="4400" b="1" dirty="0">
                <a:solidFill>
                  <a:schemeClr val="bg1"/>
                </a:solidFill>
              </a:rPr>
              <a:t>	</a:t>
            </a:r>
            <a:r>
              <a:rPr lang="en-IN" sz="4400" b="1" spc="145" dirty="0">
                <a:solidFill>
                  <a:srgbClr val="FFFFFF"/>
                </a:solidFill>
              </a:rPr>
              <a:t>A</a:t>
            </a:r>
            <a:r>
              <a:rPr lang="en-IN" sz="4400" b="1" spc="145" dirty="0">
                <a:solidFill>
                  <a:srgbClr val="FFFFFF"/>
                </a:solidFill>
                <a:cs typeface="Lucida Sans"/>
              </a:rPr>
              <a:t>ttendance </a:t>
            </a:r>
            <a:r>
              <a:rPr lang="en-IN" sz="4400" b="1" spc="340" dirty="0">
                <a:solidFill>
                  <a:srgbClr val="FFFFFF"/>
                </a:solidFill>
                <a:cs typeface="Lucida Sans"/>
              </a:rPr>
              <a:t>system </a:t>
            </a:r>
            <a:r>
              <a:rPr lang="en-IN" sz="4400" b="1" spc="440" dirty="0">
                <a:solidFill>
                  <a:srgbClr val="FFFFFF"/>
                </a:solidFill>
                <a:cs typeface="Lucida Sans"/>
              </a:rPr>
              <a:t>using </a:t>
            </a:r>
            <a:r>
              <a:rPr lang="en-IN" sz="4400" b="1" spc="235" dirty="0">
                <a:solidFill>
                  <a:srgbClr val="FFFFFF"/>
                </a:solidFill>
                <a:cs typeface="Lucida Sans"/>
              </a:rPr>
              <a:t>face</a:t>
            </a:r>
            <a:r>
              <a:rPr lang="en-IN" sz="4400" b="1" spc="-325" dirty="0">
                <a:solidFill>
                  <a:srgbClr val="FFFFFF"/>
                </a:solidFill>
                <a:cs typeface="Lucida Sans"/>
              </a:rPr>
              <a:t> </a:t>
            </a:r>
            <a:r>
              <a:rPr lang="en-IN" sz="4400" b="1" spc="55" dirty="0">
                <a:solidFill>
                  <a:srgbClr val="FFFFFF"/>
                </a:solidFill>
                <a:cs typeface="Lucida Sans"/>
              </a:rPr>
              <a:t>detection </a:t>
            </a:r>
            <a:r>
              <a:rPr lang="en-IN" sz="4400" b="1" spc="440" dirty="0">
                <a:solidFill>
                  <a:srgbClr val="FFFFFF"/>
                </a:solidFill>
                <a:cs typeface="Lucida Sans"/>
              </a:rPr>
              <a:t>using </a:t>
            </a:r>
            <a:r>
              <a:rPr lang="en-IN" sz="4400" b="1" spc="70" dirty="0">
                <a:solidFill>
                  <a:srgbClr val="FFFFFF"/>
                </a:solidFill>
                <a:cs typeface="Lucida Sans"/>
              </a:rPr>
              <a:t>deep</a:t>
            </a:r>
            <a:r>
              <a:rPr lang="en-IN" sz="4400" b="1" spc="-315" dirty="0">
                <a:solidFill>
                  <a:srgbClr val="FFFFFF"/>
                </a:solidFill>
                <a:cs typeface="Lucida Sans"/>
              </a:rPr>
              <a:t> </a:t>
            </a:r>
            <a:r>
              <a:rPr lang="en-IN" sz="4400" b="1" spc="335" dirty="0">
                <a:solidFill>
                  <a:srgbClr val="FFFFFF"/>
                </a:solidFill>
                <a:cs typeface="Lucida Sans"/>
              </a:rPr>
              <a:t>learning </a:t>
            </a:r>
            <a:r>
              <a:rPr lang="en-IN" sz="4400" b="1" dirty="0">
                <a:solidFill>
                  <a:schemeClr val="bg1"/>
                </a:solidFill>
              </a:rPr>
              <a:t>is introduced to avoid and curtail these challenges. However, it is important to implement the system with proper planning and training. This Project helps the administrative authorities to monitor the employees or students attendance effectively and efficiently.</a:t>
            </a:r>
          </a:p>
          <a:p>
            <a:br>
              <a:rPr lang="en-IN" sz="4400" b="1" dirty="0">
                <a:solidFill>
                  <a:schemeClr val="bg1"/>
                </a:solidFill>
              </a:rPr>
            </a:br>
            <a:endParaRPr lang="en-US" sz="4400" b="1" spc="45" dirty="0">
              <a:solidFill>
                <a:schemeClr val="bg1"/>
              </a:solidFill>
              <a:latin typeface="Gill Sans MT"/>
              <a:cs typeface="Gill Sans MT"/>
            </a:endParaRPr>
          </a:p>
        </p:txBody>
      </p:sp>
      <p:grpSp>
        <p:nvGrpSpPr>
          <p:cNvPr id="4" name="object 4"/>
          <p:cNvGrpSpPr/>
          <p:nvPr/>
        </p:nvGrpSpPr>
        <p:grpSpPr>
          <a:xfrm>
            <a:off x="0" y="0"/>
            <a:ext cx="5469890" cy="5018405"/>
            <a:chOff x="0" y="1"/>
            <a:chExt cx="5469890" cy="5018405"/>
          </a:xfrm>
        </p:grpSpPr>
        <p:sp>
          <p:nvSpPr>
            <p:cNvPr id="5" name="object 5"/>
            <p:cNvSpPr/>
            <p:nvPr/>
          </p:nvSpPr>
          <p:spPr>
            <a:xfrm>
              <a:off x="0" y="1"/>
              <a:ext cx="5050135" cy="449777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6954" y="11"/>
              <a:ext cx="5353050" cy="5018405"/>
            </a:xfrm>
            <a:custGeom>
              <a:avLst/>
              <a:gdLst/>
              <a:ahLst/>
              <a:cxnLst/>
              <a:rect l="l" t="t" r="r" b="b"/>
              <a:pathLst>
                <a:path w="5353050" h="5018405">
                  <a:moveTo>
                    <a:pt x="262039" y="4803064"/>
                  </a:moveTo>
                  <a:lnTo>
                    <a:pt x="258610" y="4789957"/>
                  </a:lnTo>
                  <a:lnTo>
                    <a:pt x="250621" y="4778819"/>
                  </a:lnTo>
                  <a:lnTo>
                    <a:pt x="239052" y="4771263"/>
                  </a:lnTo>
                  <a:lnTo>
                    <a:pt x="96799" y="4715014"/>
                  </a:lnTo>
                  <a:lnTo>
                    <a:pt x="47853" y="4694745"/>
                  </a:lnTo>
                  <a:lnTo>
                    <a:pt x="34442" y="4692091"/>
                  </a:lnTo>
                  <a:lnTo>
                    <a:pt x="21348" y="4694313"/>
                  </a:lnTo>
                  <a:lnTo>
                    <a:pt x="10210" y="4701108"/>
                  </a:lnTo>
                  <a:lnTo>
                    <a:pt x="2667" y="4712144"/>
                  </a:lnTo>
                  <a:lnTo>
                    <a:pt x="0" y="4725568"/>
                  </a:lnTo>
                  <a:lnTo>
                    <a:pt x="2222" y="4738662"/>
                  </a:lnTo>
                  <a:lnTo>
                    <a:pt x="9017" y="4749800"/>
                  </a:lnTo>
                  <a:lnTo>
                    <a:pt x="20040" y="4757356"/>
                  </a:lnTo>
                  <a:lnTo>
                    <a:pt x="167195" y="4818494"/>
                  </a:lnTo>
                  <a:lnTo>
                    <a:pt x="214718" y="4837354"/>
                  </a:lnTo>
                  <a:lnTo>
                    <a:pt x="221678" y="4840833"/>
                  </a:lnTo>
                  <a:lnTo>
                    <a:pt x="228625" y="4840833"/>
                  </a:lnTo>
                  <a:lnTo>
                    <a:pt x="238899" y="4839474"/>
                  </a:lnTo>
                  <a:lnTo>
                    <a:pt x="248183" y="4835182"/>
                  </a:lnTo>
                  <a:lnTo>
                    <a:pt x="255511" y="4827625"/>
                  </a:lnTo>
                  <a:lnTo>
                    <a:pt x="259918" y="4816487"/>
                  </a:lnTo>
                  <a:lnTo>
                    <a:pt x="262039" y="4803064"/>
                  </a:lnTo>
                  <a:close/>
                </a:path>
                <a:path w="5353050" h="5018405">
                  <a:moveTo>
                    <a:pt x="725754" y="4955603"/>
                  </a:moveTo>
                  <a:lnTo>
                    <a:pt x="710120" y="4918926"/>
                  </a:lnTo>
                  <a:lnTo>
                    <a:pt x="671868" y="4908601"/>
                  </a:lnTo>
                  <a:lnTo>
                    <a:pt x="645795" y="4903000"/>
                  </a:lnTo>
                  <a:lnTo>
                    <a:pt x="619721" y="4896751"/>
                  </a:lnTo>
                  <a:lnTo>
                    <a:pt x="593648" y="4889525"/>
                  </a:lnTo>
                  <a:lnTo>
                    <a:pt x="570191" y="4882235"/>
                  </a:lnTo>
                  <a:lnTo>
                    <a:pt x="523252" y="4868977"/>
                  </a:lnTo>
                  <a:lnTo>
                    <a:pt x="499795" y="4861699"/>
                  </a:lnTo>
                  <a:lnTo>
                    <a:pt x="486918" y="4861585"/>
                  </a:lnTo>
                  <a:lnTo>
                    <a:pt x="475018" y="4866043"/>
                  </a:lnTo>
                  <a:lnTo>
                    <a:pt x="465086" y="4874412"/>
                  </a:lnTo>
                  <a:lnTo>
                    <a:pt x="458076" y="4886045"/>
                  </a:lnTo>
                  <a:lnTo>
                    <a:pt x="457962" y="4898923"/>
                  </a:lnTo>
                  <a:lnTo>
                    <a:pt x="462419" y="4910823"/>
                  </a:lnTo>
                  <a:lnTo>
                    <a:pt x="505879" y="4935550"/>
                  </a:lnTo>
                  <a:lnTo>
                    <a:pt x="552805" y="4949787"/>
                  </a:lnTo>
                  <a:lnTo>
                    <a:pt x="576275" y="4955603"/>
                  </a:lnTo>
                  <a:lnTo>
                    <a:pt x="633196" y="4970831"/>
                  </a:lnTo>
                  <a:lnTo>
                    <a:pt x="660844" y="4977612"/>
                  </a:lnTo>
                  <a:lnTo>
                    <a:pt x="687514" y="4983429"/>
                  </a:lnTo>
                  <a:lnTo>
                    <a:pt x="694474" y="4983429"/>
                  </a:lnTo>
                  <a:lnTo>
                    <a:pt x="705231" y="4981537"/>
                  </a:lnTo>
                  <a:lnTo>
                    <a:pt x="715327" y="4976038"/>
                  </a:lnTo>
                  <a:lnTo>
                    <a:pt x="722820" y="4967287"/>
                  </a:lnTo>
                  <a:lnTo>
                    <a:pt x="725754" y="4955603"/>
                  </a:lnTo>
                  <a:close/>
                </a:path>
                <a:path w="5353050" h="5018405">
                  <a:moveTo>
                    <a:pt x="1208976" y="4973002"/>
                  </a:moveTo>
                  <a:lnTo>
                    <a:pt x="1204468" y="4959299"/>
                  </a:lnTo>
                  <a:lnTo>
                    <a:pt x="1196784" y="4950015"/>
                  </a:lnTo>
                  <a:lnTo>
                    <a:pt x="1196378" y="4949520"/>
                  </a:lnTo>
                  <a:lnTo>
                    <a:pt x="1185024" y="4943653"/>
                  </a:lnTo>
                  <a:lnTo>
                    <a:pt x="1170736" y="4941697"/>
                  </a:lnTo>
                  <a:lnTo>
                    <a:pt x="1121143" y="4946205"/>
                  </a:lnTo>
                  <a:lnTo>
                    <a:pt x="1071232" y="4949088"/>
                  </a:lnTo>
                  <a:lnTo>
                    <a:pt x="1020660" y="4950015"/>
                  </a:lnTo>
                  <a:lnTo>
                    <a:pt x="969111" y="4948656"/>
                  </a:lnTo>
                  <a:lnTo>
                    <a:pt x="956348" y="4951146"/>
                  </a:lnTo>
                  <a:lnTo>
                    <a:pt x="945210" y="4958219"/>
                  </a:lnTo>
                  <a:lnTo>
                    <a:pt x="937336" y="4969192"/>
                  </a:lnTo>
                  <a:lnTo>
                    <a:pt x="934339" y="4983429"/>
                  </a:lnTo>
                  <a:lnTo>
                    <a:pt x="936840" y="4996205"/>
                  </a:lnTo>
                  <a:lnTo>
                    <a:pt x="943902" y="5007343"/>
                  </a:lnTo>
                  <a:lnTo>
                    <a:pt x="954874" y="5015230"/>
                  </a:lnTo>
                  <a:lnTo>
                    <a:pt x="969111" y="5018214"/>
                  </a:lnTo>
                  <a:lnTo>
                    <a:pt x="1021257" y="5018214"/>
                  </a:lnTo>
                  <a:lnTo>
                    <a:pt x="1060856" y="5017617"/>
                  </a:lnTo>
                  <a:lnTo>
                    <a:pt x="1100772" y="5016043"/>
                  </a:lnTo>
                  <a:lnTo>
                    <a:pt x="1140053" y="5013807"/>
                  </a:lnTo>
                  <a:lnTo>
                    <a:pt x="1191869" y="5006264"/>
                  </a:lnTo>
                  <a:lnTo>
                    <a:pt x="1208493" y="4985829"/>
                  </a:lnTo>
                  <a:lnTo>
                    <a:pt x="1208976" y="4973002"/>
                  </a:lnTo>
                  <a:close/>
                </a:path>
                <a:path w="5353050" h="5018405">
                  <a:moveTo>
                    <a:pt x="1677479" y="4847298"/>
                  </a:moveTo>
                  <a:lnTo>
                    <a:pt x="1674825" y="4833874"/>
                  </a:lnTo>
                  <a:lnTo>
                    <a:pt x="1667268" y="4822837"/>
                  </a:lnTo>
                  <a:lnTo>
                    <a:pt x="1656143" y="4816043"/>
                  </a:lnTo>
                  <a:lnTo>
                    <a:pt x="1643049" y="4813820"/>
                  </a:lnTo>
                  <a:lnTo>
                    <a:pt x="1629625" y="4816487"/>
                  </a:lnTo>
                  <a:lnTo>
                    <a:pt x="1582153" y="4836706"/>
                  </a:lnTo>
                  <a:lnTo>
                    <a:pt x="1534033" y="4855616"/>
                  </a:lnTo>
                  <a:lnTo>
                    <a:pt x="1485900" y="4873218"/>
                  </a:lnTo>
                  <a:lnTo>
                    <a:pt x="1438427" y="4889525"/>
                  </a:lnTo>
                  <a:lnTo>
                    <a:pt x="1424851" y="4895062"/>
                  </a:lnTo>
                  <a:lnTo>
                    <a:pt x="1415834" y="4905172"/>
                  </a:lnTo>
                  <a:lnTo>
                    <a:pt x="1412024" y="4917897"/>
                  </a:lnTo>
                  <a:lnTo>
                    <a:pt x="1414094" y="4931257"/>
                  </a:lnTo>
                  <a:lnTo>
                    <a:pt x="1420495" y="4940935"/>
                  </a:lnTo>
                  <a:lnTo>
                    <a:pt x="1428864" y="4948656"/>
                  </a:lnTo>
                  <a:lnTo>
                    <a:pt x="1438541" y="4953762"/>
                  </a:lnTo>
                  <a:lnTo>
                    <a:pt x="1448854" y="4955603"/>
                  </a:lnTo>
                  <a:lnTo>
                    <a:pt x="1459280" y="4955603"/>
                  </a:lnTo>
                  <a:lnTo>
                    <a:pt x="1508823" y="4939246"/>
                  </a:lnTo>
                  <a:lnTo>
                    <a:pt x="1558366" y="4921262"/>
                  </a:lnTo>
                  <a:lnTo>
                    <a:pt x="1607908" y="4901311"/>
                  </a:lnTo>
                  <a:lnTo>
                    <a:pt x="1657438" y="4879086"/>
                  </a:lnTo>
                  <a:lnTo>
                    <a:pt x="1675257" y="4860391"/>
                  </a:lnTo>
                  <a:lnTo>
                    <a:pt x="1677479" y="4847298"/>
                  </a:lnTo>
                  <a:close/>
                </a:path>
                <a:path w="5353050" h="5018405">
                  <a:moveTo>
                    <a:pt x="2090254" y="4591710"/>
                  </a:moveTo>
                  <a:lnTo>
                    <a:pt x="2088845" y="4578070"/>
                  </a:lnTo>
                  <a:lnTo>
                    <a:pt x="2081568" y="4566056"/>
                  </a:lnTo>
                  <a:lnTo>
                    <a:pt x="2071522" y="4557687"/>
                  </a:lnTo>
                  <a:lnTo>
                    <a:pt x="2058530" y="4553890"/>
                  </a:lnTo>
                  <a:lnTo>
                    <a:pt x="2044903" y="4555299"/>
                  </a:lnTo>
                  <a:lnTo>
                    <a:pt x="2032901" y="4562576"/>
                  </a:lnTo>
                  <a:lnTo>
                    <a:pt x="1993188" y="4595292"/>
                  </a:lnTo>
                  <a:lnTo>
                    <a:pt x="1952498" y="4626051"/>
                  </a:lnTo>
                  <a:lnTo>
                    <a:pt x="1911172" y="4655515"/>
                  </a:lnTo>
                  <a:lnTo>
                    <a:pt x="1869503" y="4684319"/>
                  </a:lnTo>
                  <a:lnTo>
                    <a:pt x="1859076" y="4693882"/>
                  </a:lnTo>
                  <a:lnTo>
                    <a:pt x="1853857" y="4706048"/>
                  </a:lnTo>
                  <a:lnTo>
                    <a:pt x="1853857" y="4719536"/>
                  </a:lnTo>
                  <a:lnTo>
                    <a:pt x="1886889" y="4746917"/>
                  </a:lnTo>
                  <a:lnTo>
                    <a:pt x="1893836" y="4746917"/>
                  </a:lnTo>
                  <a:lnTo>
                    <a:pt x="1951469" y="4710620"/>
                  </a:lnTo>
                  <a:lnTo>
                    <a:pt x="1994217" y="4679962"/>
                  </a:lnTo>
                  <a:lnTo>
                    <a:pt x="2036318" y="4648009"/>
                  </a:lnTo>
                  <a:lnTo>
                    <a:pt x="2078088" y="4614748"/>
                  </a:lnTo>
                  <a:lnTo>
                    <a:pt x="2086457" y="4604702"/>
                  </a:lnTo>
                  <a:lnTo>
                    <a:pt x="2090254" y="4591710"/>
                  </a:lnTo>
                  <a:close/>
                </a:path>
                <a:path w="5353050" h="5018405">
                  <a:moveTo>
                    <a:pt x="2430945" y="4242587"/>
                  </a:moveTo>
                  <a:lnTo>
                    <a:pt x="2427147" y="4229773"/>
                  </a:lnTo>
                  <a:lnTo>
                    <a:pt x="2418778" y="4218241"/>
                  </a:lnTo>
                  <a:lnTo>
                    <a:pt x="2407259" y="4210964"/>
                  </a:lnTo>
                  <a:lnTo>
                    <a:pt x="2394445" y="4209554"/>
                  </a:lnTo>
                  <a:lnTo>
                    <a:pt x="2381631" y="4213352"/>
                  </a:lnTo>
                  <a:lnTo>
                    <a:pt x="2370112" y="4221721"/>
                  </a:lnTo>
                  <a:lnTo>
                    <a:pt x="2337676" y="4260799"/>
                  </a:lnTo>
                  <a:lnTo>
                    <a:pt x="2303627" y="4299547"/>
                  </a:lnTo>
                  <a:lnTo>
                    <a:pt x="2268918" y="4337647"/>
                  </a:lnTo>
                  <a:lnTo>
                    <a:pt x="2234527" y="4374756"/>
                  </a:lnTo>
                  <a:lnTo>
                    <a:pt x="2226703" y="4386288"/>
                  </a:lnTo>
                  <a:lnTo>
                    <a:pt x="2224100" y="4399115"/>
                  </a:lnTo>
                  <a:lnTo>
                    <a:pt x="2226703" y="4411929"/>
                  </a:lnTo>
                  <a:lnTo>
                    <a:pt x="2234527" y="4423461"/>
                  </a:lnTo>
                  <a:lnTo>
                    <a:pt x="2240292" y="4428020"/>
                  </a:lnTo>
                  <a:lnTo>
                    <a:pt x="2246693" y="4431284"/>
                  </a:lnTo>
                  <a:lnTo>
                    <a:pt x="2253107" y="4433240"/>
                  </a:lnTo>
                  <a:lnTo>
                    <a:pt x="2258860" y="4433887"/>
                  </a:lnTo>
                  <a:lnTo>
                    <a:pt x="2264626" y="4432744"/>
                  </a:lnTo>
                  <a:lnTo>
                    <a:pt x="2317635" y="4386288"/>
                  </a:lnTo>
                  <a:lnTo>
                    <a:pt x="2352725" y="4347807"/>
                  </a:lnTo>
                  <a:lnTo>
                    <a:pt x="2387816" y="4308030"/>
                  </a:lnTo>
                  <a:lnTo>
                    <a:pt x="2422258" y="4266946"/>
                  </a:lnTo>
                  <a:lnTo>
                    <a:pt x="2429535" y="4255414"/>
                  </a:lnTo>
                  <a:lnTo>
                    <a:pt x="2430945" y="4242587"/>
                  </a:lnTo>
                  <a:close/>
                </a:path>
                <a:path w="5353050" h="5018405">
                  <a:moveTo>
                    <a:pt x="2712542" y="3836517"/>
                  </a:moveTo>
                  <a:lnTo>
                    <a:pt x="2707322" y="3824351"/>
                  </a:lnTo>
                  <a:lnTo>
                    <a:pt x="2696895" y="3814788"/>
                  </a:lnTo>
                  <a:lnTo>
                    <a:pt x="2683421" y="3809568"/>
                  </a:lnTo>
                  <a:lnTo>
                    <a:pt x="2669946" y="3809568"/>
                  </a:lnTo>
                  <a:lnTo>
                    <a:pt x="2657779" y="3814788"/>
                  </a:lnTo>
                  <a:lnTo>
                    <a:pt x="2648229" y="3825214"/>
                  </a:lnTo>
                  <a:lnTo>
                    <a:pt x="2619540" y="3869512"/>
                  </a:lnTo>
                  <a:lnTo>
                    <a:pt x="2590863" y="3913479"/>
                  </a:lnTo>
                  <a:lnTo>
                    <a:pt x="2562187" y="3956786"/>
                  </a:lnTo>
                  <a:lnTo>
                    <a:pt x="2533497" y="3999128"/>
                  </a:lnTo>
                  <a:lnTo>
                    <a:pt x="2528290" y="4012603"/>
                  </a:lnTo>
                  <a:lnTo>
                    <a:pt x="2528290" y="4026077"/>
                  </a:lnTo>
                  <a:lnTo>
                    <a:pt x="2533497" y="4038257"/>
                  </a:lnTo>
                  <a:lnTo>
                    <a:pt x="2543937" y="4047820"/>
                  </a:lnTo>
                  <a:lnTo>
                    <a:pt x="2557843" y="4054779"/>
                  </a:lnTo>
                  <a:lnTo>
                    <a:pt x="2564790" y="4054779"/>
                  </a:lnTo>
                  <a:lnTo>
                    <a:pt x="2621280" y="3997985"/>
                  </a:lnTo>
                  <a:lnTo>
                    <a:pt x="2649956" y="3953472"/>
                  </a:lnTo>
                  <a:lnTo>
                    <a:pt x="2678646" y="3908310"/>
                  </a:lnTo>
                  <a:lnTo>
                    <a:pt x="2707322" y="3863479"/>
                  </a:lnTo>
                  <a:lnTo>
                    <a:pt x="2712542" y="3850005"/>
                  </a:lnTo>
                  <a:lnTo>
                    <a:pt x="2712542" y="3836517"/>
                  </a:lnTo>
                  <a:close/>
                </a:path>
                <a:path w="5353050" h="5018405">
                  <a:moveTo>
                    <a:pt x="2942907" y="3415284"/>
                  </a:moveTo>
                  <a:lnTo>
                    <a:pt x="2940685" y="3402190"/>
                  </a:lnTo>
                  <a:lnTo>
                    <a:pt x="2933890" y="3391052"/>
                  </a:lnTo>
                  <a:lnTo>
                    <a:pt x="2922867" y="3383496"/>
                  </a:lnTo>
                  <a:lnTo>
                    <a:pt x="2909443" y="3380829"/>
                  </a:lnTo>
                  <a:lnTo>
                    <a:pt x="2896349" y="3383064"/>
                  </a:lnTo>
                  <a:lnTo>
                    <a:pt x="2885224" y="3389858"/>
                  </a:lnTo>
                  <a:lnTo>
                    <a:pt x="2877667" y="3400882"/>
                  </a:lnTo>
                  <a:lnTo>
                    <a:pt x="2854198" y="3447783"/>
                  </a:lnTo>
                  <a:lnTo>
                    <a:pt x="2830741" y="3494367"/>
                  </a:lnTo>
                  <a:lnTo>
                    <a:pt x="2807271" y="3540290"/>
                  </a:lnTo>
                  <a:lnTo>
                    <a:pt x="2783802" y="3585222"/>
                  </a:lnTo>
                  <a:lnTo>
                    <a:pt x="2779128" y="3598710"/>
                  </a:lnTo>
                  <a:lnTo>
                    <a:pt x="2780334" y="3612184"/>
                  </a:lnTo>
                  <a:lnTo>
                    <a:pt x="2786735" y="3624351"/>
                  </a:lnTo>
                  <a:lnTo>
                    <a:pt x="2797708" y="3633927"/>
                  </a:lnTo>
                  <a:lnTo>
                    <a:pt x="2804668" y="3637394"/>
                  </a:lnTo>
                  <a:lnTo>
                    <a:pt x="2815094" y="3637394"/>
                  </a:lnTo>
                  <a:lnTo>
                    <a:pt x="2940240" y="3428708"/>
                  </a:lnTo>
                  <a:lnTo>
                    <a:pt x="2942907" y="3415284"/>
                  </a:lnTo>
                  <a:close/>
                </a:path>
                <a:path w="5353050" h="5018405">
                  <a:moveTo>
                    <a:pt x="3126613" y="2963138"/>
                  </a:moveTo>
                  <a:lnTo>
                    <a:pt x="3123196" y="2950032"/>
                  </a:lnTo>
                  <a:lnTo>
                    <a:pt x="3115208" y="2938894"/>
                  </a:lnTo>
                  <a:lnTo>
                    <a:pt x="3103638" y="2931337"/>
                  </a:lnTo>
                  <a:lnTo>
                    <a:pt x="3090214" y="2929217"/>
                  </a:lnTo>
                  <a:lnTo>
                    <a:pt x="3077133" y="2932646"/>
                  </a:lnTo>
                  <a:lnTo>
                    <a:pt x="3065996" y="2940634"/>
                  </a:lnTo>
                  <a:lnTo>
                    <a:pt x="3058439" y="2952204"/>
                  </a:lnTo>
                  <a:lnTo>
                    <a:pt x="3041662" y="3001721"/>
                  </a:lnTo>
                  <a:lnTo>
                    <a:pt x="3023247" y="3050895"/>
                  </a:lnTo>
                  <a:lnTo>
                    <a:pt x="2985439" y="3146983"/>
                  </a:lnTo>
                  <a:lnTo>
                    <a:pt x="2983319" y="3160407"/>
                  </a:lnTo>
                  <a:lnTo>
                    <a:pt x="2986748" y="3173501"/>
                  </a:lnTo>
                  <a:lnTo>
                    <a:pt x="2994723" y="3184652"/>
                  </a:lnTo>
                  <a:lnTo>
                    <a:pt x="3006293" y="3192195"/>
                  </a:lnTo>
                  <a:lnTo>
                    <a:pt x="3009773" y="3195675"/>
                  </a:lnTo>
                  <a:lnTo>
                    <a:pt x="3020199" y="3195675"/>
                  </a:lnTo>
                  <a:lnTo>
                    <a:pt x="3030474" y="3194367"/>
                  </a:lnTo>
                  <a:lnTo>
                    <a:pt x="3039757" y="3190456"/>
                  </a:lnTo>
                  <a:lnTo>
                    <a:pt x="3047085" y="3183940"/>
                  </a:lnTo>
                  <a:lnTo>
                    <a:pt x="3051492" y="3174809"/>
                  </a:lnTo>
                  <a:lnTo>
                    <a:pt x="3124492" y="2976562"/>
                  </a:lnTo>
                  <a:lnTo>
                    <a:pt x="3126613" y="2963138"/>
                  </a:lnTo>
                  <a:close/>
                </a:path>
                <a:path w="5353050" h="5018405">
                  <a:moveTo>
                    <a:pt x="3310483" y="2504402"/>
                  </a:moveTo>
                  <a:lnTo>
                    <a:pt x="3305264" y="2492222"/>
                  </a:lnTo>
                  <a:lnTo>
                    <a:pt x="3294837" y="2482659"/>
                  </a:lnTo>
                  <a:lnTo>
                    <a:pt x="3281375" y="2477439"/>
                  </a:lnTo>
                  <a:lnTo>
                    <a:pt x="3267900" y="2477439"/>
                  </a:lnTo>
                  <a:lnTo>
                    <a:pt x="3218789" y="2542121"/>
                  </a:lnTo>
                  <a:lnTo>
                    <a:pt x="3194024" y="2590482"/>
                  </a:lnTo>
                  <a:lnTo>
                    <a:pt x="3171863" y="2638856"/>
                  </a:lnTo>
                  <a:lnTo>
                    <a:pt x="3152305" y="2687866"/>
                  </a:lnTo>
                  <a:lnTo>
                    <a:pt x="3150184" y="2701290"/>
                  </a:lnTo>
                  <a:lnTo>
                    <a:pt x="3153613" y="2714396"/>
                  </a:lnTo>
                  <a:lnTo>
                    <a:pt x="3161601" y="2725534"/>
                  </a:lnTo>
                  <a:lnTo>
                    <a:pt x="3173171" y="2733090"/>
                  </a:lnTo>
                  <a:lnTo>
                    <a:pt x="3176638" y="2736570"/>
                  </a:lnTo>
                  <a:lnTo>
                    <a:pt x="3183598" y="2736570"/>
                  </a:lnTo>
                  <a:lnTo>
                    <a:pt x="3193910" y="2734716"/>
                  </a:lnTo>
                  <a:lnTo>
                    <a:pt x="3203587" y="2729611"/>
                  </a:lnTo>
                  <a:lnTo>
                    <a:pt x="3211944" y="2721889"/>
                  </a:lnTo>
                  <a:lnTo>
                    <a:pt x="3218357" y="2712224"/>
                  </a:lnTo>
                  <a:lnTo>
                    <a:pt x="3235845" y="2665857"/>
                  </a:lnTo>
                  <a:lnTo>
                    <a:pt x="3256597" y="2620480"/>
                  </a:lnTo>
                  <a:lnTo>
                    <a:pt x="3279952" y="2575750"/>
                  </a:lnTo>
                  <a:lnTo>
                    <a:pt x="3305264" y="2531351"/>
                  </a:lnTo>
                  <a:lnTo>
                    <a:pt x="3310483" y="2517876"/>
                  </a:lnTo>
                  <a:lnTo>
                    <a:pt x="3310483" y="2504402"/>
                  </a:lnTo>
                  <a:close/>
                </a:path>
                <a:path w="5353050" h="5018405">
                  <a:moveTo>
                    <a:pt x="3623360" y="2148763"/>
                  </a:moveTo>
                  <a:lnTo>
                    <a:pt x="3621951" y="2135936"/>
                  </a:lnTo>
                  <a:lnTo>
                    <a:pt x="3614674" y="2124418"/>
                  </a:lnTo>
                  <a:lnTo>
                    <a:pt x="3603155" y="2116048"/>
                  </a:lnTo>
                  <a:lnTo>
                    <a:pt x="3590340" y="2112238"/>
                  </a:lnTo>
                  <a:lnTo>
                    <a:pt x="3577513" y="2113661"/>
                  </a:lnTo>
                  <a:lnTo>
                    <a:pt x="3523526" y="2159470"/>
                  </a:lnTo>
                  <a:lnTo>
                    <a:pt x="3484308" y="2197023"/>
                  </a:lnTo>
                  <a:lnTo>
                    <a:pt x="3447694" y="2233930"/>
                  </a:lnTo>
                  <a:lnTo>
                    <a:pt x="3413036" y="2270493"/>
                  </a:lnTo>
                  <a:lnTo>
                    <a:pt x="3405657" y="2294839"/>
                  </a:lnTo>
                  <a:lnTo>
                    <a:pt x="3408642" y="2307666"/>
                  </a:lnTo>
                  <a:lnTo>
                    <a:pt x="3440849" y="2329624"/>
                  </a:lnTo>
                  <a:lnTo>
                    <a:pt x="3448558" y="2328926"/>
                  </a:lnTo>
                  <a:lnTo>
                    <a:pt x="3455619" y="2326589"/>
                  </a:lnTo>
                  <a:lnTo>
                    <a:pt x="3461385" y="2322284"/>
                  </a:lnTo>
                  <a:lnTo>
                    <a:pt x="3465182" y="2315718"/>
                  </a:lnTo>
                  <a:lnTo>
                    <a:pt x="3497783" y="2281199"/>
                  </a:lnTo>
                  <a:lnTo>
                    <a:pt x="3532975" y="2245715"/>
                  </a:lnTo>
                  <a:lnTo>
                    <a:pt x="3570782" y="2209571"/>
                  </a:lnTo>
                  <a:lnTo>
                    <a:pt x="3611194" y="2173109"/>
                  </a:lnTo>
                  <a:lnTo>
                    <a:pt x="3619563" y="2161590"/>
                  </a:lnTo>
                  <a:lnTo>
                    <a:pt x="3623360" y="2148763"/>
                  </a:lnTo>
                  <a:close/>
                </a:path>
                <a:path w="5353050" h="5018405">
                  <a:moveTo>
                    <a:pt x="3819779" y="3327743"/>
                  </a:moveTo>
                  <a:lnTo>
                    <a:pt x="3814267" y="3285807"/>
                  </a:lnTo>
                  <a:lnTo>
                    <a:pt x="3800678" y="3245751"/>
                  </a:lnTo>
                  <a:lnTo>
                    <a:pt x="3779532" y="3209125"/>
                  </a:lnTo>
                  <a:lnTo>
                    <a:pt x="3751656" y="3177324"/>
                  </a:lnTo>
                  <a:lnTo>
                    <a:pt x="3718115" y="3151581"/>
                  </a:lnTo>
                  <a:lnTo>
                    <a:pt x="3680206" y="3132874"/>
                  </a:lnTo>
                  <a:lnTo>
                    <a:pt x="3639362" y="3121926"/>
                  </a:lnTo>
                  <a:lnTo>
                    <a:pt x="3597186" y="3119158"/>
                  </a:lnTo>
                  <a:lnTo>
                    <a:pt x="3576091" y="3120898"/>
                  </a:lnTo>
                  <a:lnTo>
                    <a:pt x="3534918" y="3130499"/>
                  </a:lnTo>
                  <a:lnTo>
                    <a:pt x="3496411" y="3147949"/>
                  </a:lnTo>
                  <a:lnTo>
                    <a:pt x="3462045" y="3172587"/>
                  </a:lnTo>
                  <a:lnTo>
                    <a:pt x="3433153" y="3203460"/>
                  </a:lnTo>
                  <a:lnTo>
                    <a:pt x="3410826" y="3239376"/>
                  </a:lnTo>
                  <a:lnTo>
                    <a:pt x="3395942" y="3278962"/>
                  </a:lnTo>
                  <a:lnTo>
                    <a:pt x="3389045" y="3320694"/>
                  </a:lnTo>
                  <a:lnTo>
                    <a:pt x="3388703" y="3341865"/>
                  </a:lnTo>
                  <a:lnTo>
                    <a:pt x="3390430" y="3362972"/>
                  </a:lnTo>
                  <a:lnTo>
                    <a:pt x="3400031" y="3404158"/>
                  </a:lnTo>
                  <a:lnTo>
                    <a:pt x="3417481" y="3442690"/>
                  </a:lnTo>
                  <a:lnTo>
                    <a:pt x="3442106" y="3477069"/>
                  </a:lnTo>
                  <a:lnTo>
                    <a:pt x="3472967" y="3505974"/>
                  </a:lnTo>
                  <a:lnTo>
                    <a:pt x="3508870" y="3528314"/>
                  </a:lnTo>
                  <a:lnTo>
                    <a:pt x="3548430" y="3543211"/>
                  </a:lnTo>
                  <a:lnTo>
                    <a:pt x="3590137" y="3550107"/>
                  </a:lnTo>
                  <a:lnTo>
                    <a:pt x="3611308" y="3550450"/>
                  </a:lnTo>
                  <a:lnTo>
                    <a:pt x="3632390" y="3548723"/>
                  </a:lnTo>
                  <a:lnTo>
                    <a:pt x="3673564" y="3539109"/>
                  </a:lnTo>
                  <a:lnTo>
                    <a:pt x="3712070" y="3521659"/>
                  </a:lnTo>
                  <a:lnTo>
                    <a:pt x="3746436" y="3497021"/>
                  </a:lnTo>
                  <a:lnTo>
                    <a:pt x="3775329" y="3466147"/>
                  </a:lnTo>
                  <a:lnTo>
                    <a:pt x="3797655" y="3430232"/>
                  </a:lnTo>
                  <a:lnTo>
                    <a:pt x="3812552" y="3390646"/>
                  </a:lnTo>
                  <a:lnTo>
                    <a:pt x="3819779" y="3327743"/>
                  </a:lnTo>
                  <a:close/>
                </a:path>
                <a:path w="5353050" h="5018405">
                  <a:moveTo>
                    <a:pt x="4006202" y="1850948"/>
                  </a:moveTo>
                  <a:lnTo>
                    <a:pt x="4005821" y="1837309"/>
                  </a:lnTo>
                  <a:lnTo>
                    <a:pt x="4000550" y="1825294"/>
                  </a:lnTo>
                  <a:lnTo>
                    <a:pt x="3990505" y="1816874"/>
                  </a:lnTo>
                  <a:lnTo>
                    <a:pt x="3977525" y="1812696"/>
                  </a:lnTo>
                  <a:lnTo>
                    <a:pt x="3963886" y="1813077"/>
                  </a:lnTo>
                  <a:lnTo>
                    <a:pt x="3861930" y="1884857"/>
                  </a:lnTo>
                  <a:lnTo>
                    <a:pt x="3822331" y="1914702"/>
                  </a:lnTo>
                  <a:lnTo>
                    <a:pt x="3785019" y="1943557"/>
                  </a:lnTo>
                  <a:lnTo>
                    <a:pt x="3771112" y="1966595"/>
                  </a:lnTo>
                  <a:lnTo>
                    <a:pt x="3772306" y="1980234"/>
                  </a:lnTo>
                  <a:lnTo>
                    <a:pt x="3805872" y="2006155"/>
                  </a:lnTo>
                  <a:lnTo>
                    <a:pt x="3812832" y="2006155"/>
                  </a:lnTo>
                  <a:lnTo>
                    <a:pt x="3826738" y="1999208"/>
                  </a:lnTo>
                  <a:lnTo>
                    <a:pt x="3864051" y="1970341"/>
                  </a:lnTo>
                  <a:lnTo>
                    <a:pt x="3903649" y="1940509"/>
                  </a:lnTo>
                  <a:lnTo>
                    <a:pt x="3993604" y="1873986"/>
                  </a:lnTo>
                  <a:lnTo>
                    <a:pt x="4002024" y="1863940"/>
                  </a:lnTo>
                  <a:lnTo>
                    <a:pt x="4006202" y="1850948"/>
                  </a:lnTo>
                  <a:close/>
                </a:path>
                <a:path w="5353050" h="5018405">
                  <a:moveTo>
                    <a:pt x="4399038" y="1562265"/>
                  </a:moveTo>
                  <a:lnTo>
                    <a:pt x="4398657" y="1548625"/>
                  </a:lnTo>
                  <a:lnTo>
                    <a:pt x="4393387" y="1536611"/>
                  </a:lnTo>
                  <a:lnTo>
                    <a:pt x="4383341" y="1528191"/>
                  </a:lnTo>
                  <a:lnTo>
                    <a:pt x="4370362" y="1524012"/>
                  </a:lnTo>
                  <a:lnTo>
                    <a:pt x="4356722" y="1524381"/>
                  </a:lnTo>
                  <a:lnTo>
                    <a:pt x="4344721" y="1529664"/>
                  </a:lnTo>
                  <a:lnTo>
                    <a:pt x="4177855" y="1654873"/>
                  </a:lnTo>
                  <a:lnTo>
                    <a:pt x="4169435" y="1664919"/>
                  </a:lnTo>
                  <a:lnTo>
                    <a:pt x="4165257" y="1677911"/>
                  </a:lnTo>
                  <a:lnTo>
                    <a:pt x="4165638" y="1691551"/>
                  </a:lnTo>
                  <a:lnTo>
                    <a:pt x="4198709" y="1717471"/>
                  </a:lnTo>
                  <a:lnTo>
                    <a:pt x="4212615" y="1717471"/>
                  </a:lnTo>
                  <a:lnTo>
                    <a:pt x="4219575" y="1710524"/>
                  </a:lnTo>
                  <a:lnTo>
                    <a:pt x="4386440" y="1585302"/>
                  </a:lnTo>
                  <a:lnTo>
                    <a:pt x="4394860" y="1575257"/>
                  </a:lnTo>
                  <a:lnTo>
                    <a:pt x="4399038" y="1562265"/>
                  </a:lnTo>
                  <a:close/>
                </a:path>
                <a:path w="5353050" h="5018405">
                  <a:moveTo>
                    <a:pt x="4772330" y="2875686"/>
                  </a:moveTo>
                  <a:lnTo>
                    <a:pt x="4768672" y="2830715"/>
                  </a:lnTo>
                  <a:lnTo>
                    <a:pt x="4758080" y="2787993"/>
                  </a:lnTo>
                  <a:lnTo>
                    <a:pt x="4741164" y="2748102"/>
                  </a:lnTo>
                  <a:lnTo>
                    <a:pt x="4718482" y="2711640"/>
                  </a:lnTo>
                  <a:lnTo>
                    <a:pt x="4702797" y="2693365"/>
                  </a:lnTo>
                  <a:lnTo>
                    <a:pt x="4702797" y="2875686"/>
                  </a:lnTo>
                  <a:lnTo>
                    <a:pt x="4697260" y="2923387"/>
                  </a:lnTo>
                  <a:lnTo>
                    <a:pt x="4681512" y="2967253"/>
                  </a:lnTo>
                  <a:lnTo>
                    <a:pt x="4656823" y="3006013"/>
                  </a:lnTo>
                  <a:lnTo>
                    <a:pt x="4624463" y="3038386"/>
                  </a:lnTo>
                  <a:lnTo>
                    <a:pt x="4585728" y="3063087"/>
                  </a:lnTo>
                  <a:lnTo>
                    <a:pt x="4541888" y="3078848"/>
                  </a:lnTo>
                  <a:lnTo>
                    <a:pt x="4494212" y="3084385"/>
                  </a:lnTo>
                  <a:lnTo>
                    <a:pt x="4446536" y="3078848"/>
                  </a:lnTo>
                  <a:lnTo>
                    <a:pt x="4402683" y="3063087"/>
                  </a:lnTo>
                  <a:lnTo>
                    <a:pt x="4363948" y="3038386"/>
                  </a:lnTo>
                  <a:lnTo>
                    <a:pt x="4331601" y="3006013"/>
                  </a:lnTo>
                  <a:lnTo>
                    <a:pt x="4306913" y="2967253"/>
                  </a:lnTo>
                  <a:lnTo>
                    <a:pt x="4291152" y="2923387"/>
                  </a:lnTo>
                  <a:lnTo>
                    <a:pt x="4285627" y="2875686"/>
                  </a:lnTo>
                  <a:lnTo>
                    <a:pt x="4291152" y="2827998"/>
                  </a:lnTo>
                  <a:lnTo>
                    <a:pt x="4306913" y="2784119"/>
                  </a:lnTo>
                  <a:lnTo>
                    <a:pt x="4331601" y="2745371"/>
                  </a:lnTo>
                  <a:lnTo>
                    <a:pt x="4363948" y="2712999"/>
                  </a:lnTo>
                  <a:lnTo>
                    <a:pt x="4402683" y="2688298"/>
                  </a:lnTo>
                  <a:lnTo>
                    <a:pt x="4446536" y="2672537"/>
                  </a:lnTo>
                  <a:lnTo>
                    <a:pt x="4494212" y="2667000"/>
                  </a:lnTo>
                  <a:lnTo>
                    <a:pt x="4541888" y="2672537"/>
                  </a:lnTo>
                  <a:lnTo>
                    <a:pt x="4585728" y="2688298"/>
                  </a:lnTo>
                  <a:lnTo>
                    <a:pt x="4624463" y="2712999"/>
                  </a:lnTo>
                  <a:lnTo>
                    <a:pt x="4656823" y="2745371"/>
                  </a:lnTo>
                  <a:lnTo>
                    <a:pt x="4681512" y="2784119"/>
                  </a:lnTo>
                  <a:lnTo>
                    <a:pt x="4697260" y="2827998"/>
                  </a:lnTo>
                  <a:lnTo>
                    <a:pt x="4702797" y="2875686"/>
                  </a:lnTo>
                  <a:lnTo>
                    <a:pt x="4702797" y="2693365"/>
                  </a:lnTo>
                  <a:lnTo>
                    <a:pt x="4658182" y="2651315"/>
                  </a:lnTo>
                  <a:lnTo>
                    <a:pt x="4621733" y="2628620"/>
                  </a:lnTo>
                  <a:lnTo>
                    <a:pt x="4581868" y="2611691"/>
                  </a:lnTo>
                  <a:lnTo>
                    <a:pt x="4539170" y="2601099"/>
                  </a:lnTo>
                  <a:lnTo>
                    <a:pt x="4494212" y="2597442"/>
                  </a:lnTo>
                  <a:lnTo>
                    <a:pt x="4449254" y="2601099"/>
                  </a:lnTo>
                  <a:lnTo>
                    <a:pt x="4406544" y="2611691"/>
                  </a:lnTo>
                  <a:lnTo>
                    <a:pt x="4366679" y="2628620"/>
                  </a:lnTo>
                  <a:lnTo>
                    <a:pt x="4330230" y="2651315"/>
                  </a:lnTo>
                  <a:lnTo>
                    <a:pt x="4297794" y="2679179"/>
                  </a:lnTo>
                  <a:lnTo>
                    <a:pt x="4269943" y="2711640"/>
                  </a:lnTo>
                  <a:lnTo>
                    <a:pt x="4247261" y="2748102"/>
                  </a:lnTo>
                  <a:lnTo>
                    <a:pt x="4230332" y="2787993"/>
                  </a:lnTo>
                  <a:lnTo>
                    <a:pt x="4219753" y="2830715"/>
                  </a:lnTo>
                  <a:lnTo>
                    <a:pt x="4216095" y="2875686"/>
                  </a:lnTo>
                  <a:lnTo>
                    <a:pt x="4219753" y="2920669"/>
                  </a:lnTo>
                  <a:lnTo>
                    <a:pt x="4230332" y="2963392"/>
                  </a:lnTo>
                  <a:lnTo>
                    <a:pt x="4247261" y="3003283"/>
                  </a:lnTo>
                  <a:lnTo>
                    <a:pt x="4269943" y="3039745"/>
                  </a:lnTo>
                  <a:lnTo>
                    <a:pt x="4297794" y="3072206"/>
                  </a:lnTo>
                  <a:lnTo>
                    <a:pt x="4330230" y="3100070"/>
                  </a:lnTo>
                  <a:lnTo>
                    <a:pt x="4366679" y="3122765"/>
                  </a:lnTo>
                  <a:lnTo>
                    <a:pt x="4406544" y="3139694"/>
                  </a:lnTo>
                  <a:lnTo>
                    <a:pt x="4449254" y="3150285"/>
                  </a:lnTo>
                  <a:lnTo>
                    <a:pt x="4494212" y="3153943"/>
                  </a:lnTo>
                  <a:lnTo>
                    <a:pt x="4539170" y="3150285"/>
                  </a:lnTo>
                  <a:lnTo>
                    <a:pt x="4581868" y="3139694"/>
                  </a:lnTo>
                  <a:lnTo>
                    <a:pt x="4621733" y="3122765"/>
                  </a:lnTo>
                  <a:lnTo>
                    <a:pt x="4658182" y="3100070"/>
                  </a:lnTo>
                  <a:lnTo>
                    <a:pt x="4690630" y="3072206"/>
                  </a:lnTo>
                  <a:lnTo>
                    <a:pt x="4718482" y="3039745"/>
                  </a:lnTo>
                  <a:lnTo>
                    <a:pt x="4741164" y="3003283"/>
                  </a:lnTo>
                  <a:lnTo>
                    <a:pt x="4758080" y="2963392"/>
                  </a:lnTo>
                  <a:lnTo>
                    <a:pt x="4768672" y="2920669"/>
                  </a:lnTo>
                  <a:lnTo>
                    <a:pt x="4772330" y="2875686"/>
                  </a:lnTo>
                  <a:close/>
                </a:path>
                <a:path w="5353050" h="5018405">
                  <a:moveTo>
                    <a:pt x="4772330" y="1244447"/>
                  </a:moveTo>
                  <a:lnTo>
                    <a:pt x="4769713" y="1231633"/>
                  </a:lnTo>
                  <a:lnTo>
                    <a:pt x="4761890" y="1220101"/>
                  </a:lnTo>
                  <a:lnTo>
                    <a:pt x="4750384" y="1212278"/>
                  </a:lnTo>
                  <a:lnTo>
                    <a:pt x="4737557" y="1209675"/>
                  </a:lnTo>
                  <a:lnTo>
                    <a:pt x="4724743" y="1212278"/>
                  </a:lnTo>
                  <a:lnTo>
                    <a:pt x="4713224" y="1220101"/>
                  </a:lnTo>
                  <a:lnTo>
                    <a:pt x="4678083" y="1254074"/>
                  </a:lnTo>
                  <a:lnTo>
                    <a:pt x="4640656" y="1288364"/>
                  </a:lnTo>
                  <a:lnTo>
                    <a:pt x="4601273" y="1323314"/>
                  </a:lnTo>
                  <a:lnTo>
                    <a:pt x="4560265" y="1359230"/>
                  </a:lnTo>
                  <a:lnTo>
                    <a:pt x="4551896" y="1369288"/>
                  </a:lnTo>
                  <a:lnTo>
                    <a:pt x="4548098" y="1382268"/>
                  </a:lnTo>
                  <a:lnTo>
                    <a:pt x="4549508" y="1395920"/>
                  </a:lnTo>
                  <a:lnTo>
                    <a:pt x="4556785" y="1407922"/>
                  </a:lnTo>
                  <a:lnTo>
                    <a:pt x="4562602" y="1414500"/>
                  </a:lnTo>
                  <a:lnTo>
                    <a:pt x="4569384" y="1418793"/>
                  </a:lnTo>
                  <a:lnTo>
                    <a:pt x="4576826" y="1421130"/>
                  </a:lnTo>
                  <a:lnTo>
                    <a:pt x="4584598" y="1421841"/>
                  </a:lnTo>
                  <a:lnTo>
                    <a:pt x="4591545" y="1421841"/>
                  </a:lnTo>
                  <a:lnTo>
                    <a:pt x="4598505" y="1418361"/>
                  </a:lnTo>
                  <a:lnTo>
                    <a:pt x="4605452" y="1407922"/>
                  </a:lnTo>
                  <a:lnTo>
                    <a:pt x="4646523" y="1373466"/>
                  </a:lnTo>
                  <a:lnTo>
                    <a:pt x="4686287" y="1338364"/>
                  </a:lnTo>
                  <a:lnTo>
                    <a:pt x="4724743" y="1303248"/>
                  </a:lnTo>
                  <a:lnTo>
                    <a:pt x="4761890" y="1268793"/>
                  </a:lnTo>
                  <a:lnTo>
                    <a:pt x="4769713" y="1257274"/>
                  </a:lnTo>
                  <a:lnTo>
                    <a:pt x="4772330" y="1244447"/>
                  </a:lnTo>
                  <a:close/>
                </a:path>
                <a:path w="5353050" h="5018405">
                  <a:moveTo>
                    <a:pt x="5090414" y="869683"/>
                  </a:moveTo>
                  <a:lnTo>
                    <a:pt x="5085207" y="857516"/>
                  </a:lnTo>
                  <a:lnTo>
                    <a:pt x="5074767" y="847940"/>
                  </a:lnTo>
                  <a:lnTo>
                    <a:pt x="5061305" y="842733"/>
                  </a:lnTo>
                  <a:lnTo>
                    <a:pt x="5047831" y="842733"/>
                  </a:lnTo>
                  <a:lnTo>
                    <a:pt x="5035664" y="847940"/>
                  </a:lnTo>
                  <a:lnTo>
                    <a:pt x="5026101" y="858380"/>
                  </a:lnTo>
                  <a:lnTo>
                    <a:pt x="4998783" y="900061"/>
                  </a:lnTo>
                  <a:lnTo>
                    <a:pt x="4969180" y="941425"/>
                  </a:lnTo>
                  <a:lnTo>
                    <a:pt x="4937620" y="982129"/>
                  </a:lnTo>
                  <a:lnTo>
                    <a:pt x="4904422" y="1021854"/>
                  </a:lnTo>
                  <a:lnTo>
                    <a:pt x="4897145" y="1033373"/>
                  </a:lnTo>
                  <a:lnTo>
                    <a:pt x="4907902" y="1070546"/>
                  </a:lnTo>
                  <a:lnTo>
                    <a:pt x="4921809" y="1077506"/>
                  </a:lnTo>
                  <a:lnTo>
                    <a:pt x="4928768" y="1077506"/>
                  </a:lnTo>
                  <a:lnTo>
                    <a:pt x="4991824" y="1024788"/>
                  </a:lnTo>
                  <a:lnTo>
                    <a:pt x="5024806" y="981849"/>
                  </a:lnTo>
                  <a:lnTo>
                    <a:pt x="5055819" y="938923"/>
                  </a:lnTo>
                  <a:lnTo>
                    <a:pt x="5085207" y="896645"/>
                  </a:lnTo>
                  <a:lnTo>
                    <a:pt x="5090414" y="883158"/>
                  </a:lnTo>
                  <a:lnTo>
                    <a:pt x="5090414" y="869683"/>
                  </a:lnTo>
                  <a:close/>
                </a:path>
                <a:path w="5353050" h="5018405">
                  <a:moveTo>
                    <a:pt x="5293893" y="431609"/>
                  </a:moveTo>
                  <a:lnTo>
                    <a:pt x="5289448" y="419696"/>
                  </a:lnTo>
                  <a:lnTo>
                    <a:pt x="5281079" y="409752"/>
                  </a:lnTo>
                  <a:lnTo>
                    <a:pt x="5269458" y="402742"/>
                  </a:lnTo>
                  <a:lnTo>
                    <a:pt x="5256581" y="402640"/>
                  </a:lnTo>
                  <a:lnTo>
                    <a:pt x="5244681" y="407098"/>
                  </a:lnTo>
                  <a:lnTo>
                    <a:pt x="5234749" y="415467"/>
                  </a:lnTo>
                  <a:lnTo>
                    <a:pt x="5227739" y="427088"/>
                  </a:lnTo>
                  <a:lnTo>
                    <a:pt x="5213451" y="476059"/>
                  </a:lnTo>
                  <a:lnTo>
                    <a:pt x="5196878" y="524040"/>
                  </a:lnTo>
                  <a:lnTo>
                    <a:pt x="5178361" y="571385"/>
                  </a:lnTo>
                  <a:lnTo>
                    <a:pt x="5158206" y="618388"/>
                  </a:lnTo>
                  <a:lnTo>
                    <a:pt x="5155552" y="631812"/>
                  </a:lnTo>
                  <a:lnTo>
                    <a:pt x="5157775" y="644906"/>
                  </a:lnTo>
                  <a:lnTo>
                    <a:pt x="5164569" y="656056"/>
                  </a:lnTo>
                  <a:lnTo>
                    <a:pt x="5175593" y="663600"/>
                  </a:lnTo>
                  <a:lnTo>
                    <a:pt x="5179072" y="667080"/>
                  </a:lnTo>
                  <a:lnTo>
                    <a:pt x="5189499" y="667080"/>
                  </a:lnTo>
                  <a:lnTo>
                    <a:pt x="5197805" y="665721"/>
                  </a:lnTo>
                  <a:lnTo>
                    <a:pt x="5240985" y="594639"/>
                  </a:lnTo>
                  <a:lnTo>
                    <a:pt x="5259895" y="544918"/>
                  </a:lnTo>
                  <a:lnTo>
                    <a:pt x="5277497" y="494538"/>
                  </a:lnTo>
                  <a:lnTo>
                    <a:pt x="5293792" y="444487"/>
                  </a:lnTo>
                  <a:lnTo>
                    <a:pt x="5293893" y="431609"/>
                  </a:lnTo>
                  <a:close/>
                </a:path>
                <a:path w="5353050" h="5018405">
                  <a:moveTo>
                    <a:pt x="5352885" y="0"/>
                  </a:moveTo>
                  <a:lnTo>
                    <a:pt x="5283365" y="0"/>
                  </a:lnTo>
                  <a:lnTo>
                    <a:pt x="5283238" y="37541"/>
                  </a:lnTo>
                  <a:lnTo>
                    <a:pt x="5282768" y="64439"/>
                  </a:lnTo>
                  <a:lnTo>
                    <a:pt x="5281193" y="97980"/>
                  </a:lnTo>
                  <a:lnTo>
                    <a:pt x="5278958" y="130860"/>
                  </a:lnTo>
                  <a:lnTo>
                    <a:pt x="5276405" y="162750"/>
                  </a:lnTo>
                  <a:lnTo>
                    <a:pt x="5278856" y="177050"/>
                  </a:lnTo>
                  <a:lnTo>
                    <a:pt x="5285537" y="188404"/>
                  </a:lnTo>
                  <a:lnTo>
                    <a:pt x="5295468" y="196507"/>
                  </a:lnTo>
                  <a:lnTo>
                    <a:pt x="5307698" y="201015"/>
                  </a:lnTo>
                  <a:lnTo>
                    <a:pt x="5311178" y="201015"/>
                  </a:lnTo>
                  <a:lnTo>
                    <a:pt x="5323878" y="198628"/>
                  </a:lnTo>
                  <a:lnTo>
                    <a:pt x="5334635" y="192316"/>
                  </a:lnTo>
                  <a:lnTo>
                    <a:pt x="5341480" y="183413"/>
                  </a:lnTo>
                  <a:lnTo>
                    <a:pt x="5342458" y="173189"/>
                  </a:lnTo>
                  <a:lnTo>
                    <a:pt x="5347017" y="140741"/>
                  </a:lnTo>
                  <a:lnTo>
                    <a:pt x="5350281" y="106667"/>
                  </a:lnTo>
                  <a:lnTo>
                    <a:pt x="5352237" y="71945"/>
                  </a:lnTo>
                  <a:lnTo>
                    <a:pt x="5352885" y="37541"/>
                  </a:lnTo>
                  <a:lnTo>
                    <a:pt x="5352885" y="0"/>
                  </a:lnTo>
                  <a:close/>
                </a:path>
              </a:pathLst>
            </a:custGeom>
            <a:solidFill>
              <a:srgbClr val="FFFFFF"/>
            </a:solidFill>
          </p:spPr>
          <p:txBody>
            <a:bodyPr wrap="square" lIns="0" tIns="0" rIns="0" bIns="0" rtlCol="0"/>
            <a:lstStyle/>
            <a:p>
              <a:endParaRPr/>
            </a:p>
          </p:txBody>
        </p:sp>
      </p:grpSp>
      <p:sp>
        <p:nvSpPr>
          <p:cNvPr id="7" name="object 7"/>
          <p:cNvSpPr txBox="1"/>
          <p:nvPr/>
        </p:nvSpPr>
        <p:spPr>
          <a:xfrm>
            <a:off x="1016000" y="977900"/>
            <a:ext cx="442595" cy="391160"/>
          </a:xfrm>
          <a:prstGeom prst="rect">
            <a:avLst/>
          </a:prstGeom>
        </p:spPr>
        <p:txBody>
          <a:bodyPr vert="horz" wrap="square" lIns="0" tIns="12700" rIns="0" bIns="0" rtlCol="0">
            <a:spAutoFit/>
          </a:bodyPr>
          <a:lstStyle/>
          <a:p>
            <a:pPr marL="12700">
              <a:lnSpc>
                <a:spcPct val="100000"/>
              </a:lnSpc>
              <a:spcBef>
                <a:spcPts val="100"/>
              </a:spcBef>
            </a:pPr>
            <a:r>
              <a:rPr sz="2400" b="1" spc="210" dirty="0">
                <a:solidFill>
                  <a:srgbClr val="FFFFFF"/>
                </a:solidFill>
                <a:latin typeface="Lucida Sans"/>
                <a:cs typeface="Lucida Sans"/>
              </a:rPr>
              <a:t>0</a:t>
            </a:r>
            <a:r>
              <a:rPr sz="2400" b="1" spc="5" dirty="0">
                <a:solidFill>
                  <a:srgbClr val="FFFFFF"/>
                </a:solidFill>
                <a:latin typeface="Lucida Sans"/>
                <a:cs typeface="Lucida Sans"/>
              </a:rPr>
              <a:t>5</a:t>
            </a:r>
            <a:endParaRPr sz="2400">
              <a:latin typeface="Lucida Sans"/>
              <a:cs typeface="Lucida Sans"/>
            </a:endParaRPr>
          </a:p>
        </p:txBody>
      </p:sp>
      <p:sp>
        <p:nvSpPr>
          <p:cNvPr id="8" name="object 8"/>
          <p:cNvSpPr/>
          <p:nvPr/>
        </p:nvSpPr>
        <p:spPr>
          <a:xfrm>
            <a:off x="0" y="5702904"/>
            <a:ext cx="2879090" cy="4584700"/>
          </a:xfrm>
          <a:custGeom>
            <a:avLst/>
            <a:gdLst/>
            <a:ahLst/>
            <a:cxnLst/>
            <a:rect l="l" t="t" r="r" b="b"/>
            <a:pathLst>
              <a:path w="2879090" h="4584700">
                <a:moveTo>
                  <a:pt x="772394" y="0"/>
                </a:moveTo>
                <a:lnTo>
                  <a:pt x="1058390" y="0"/>
                </a:lnTo>
                <a:lnTo>
                  <a:pt x="1087935" y="4311"/>
                </a:lnTo>
                <a:lnTo>
                  <a:pt x="1132951" y="13603"/>
                </a:lnTo>
                <a:lnTo>
                  <a:pt x="1177286" y="25537"/>
                </a:lnTo>
                <a:lnTo>
                  <a:pt x="1220767" y="40107"/>
                </a:lnTo>
                <a:lnTo>
                  <a:pt x="1263224" y="57308"/>
                </a:lnTo>
                <a:lnTo>
                  <a:pt x="1304487" y="77134"/>
                </a:lnTo>
                <a:lnTo>
                  <a:pt x="1344385" y="99579"/>
                </a:lnTo>
                <a:lnTo>
                  <a:pt x="1382747" y="124638"/>
                </a:lnTo>
                <a:lnTo>
                  <a:pt x="1419403" y="152305"/>
                </a:lnTo>
                <a:lnTo>
                  <a:pt x="1454182" y="182574"/>
                </a:lnTo>
                <a:lnTo>
                  <a:pt x="1486914" y="215439"/>
                </a:lnTo>
                <a:lnTo>
                  <a:pt x="1517428" y="250896"/>
                </a:lnTo>
                <a:lnTo>
                  <a:pt x="1545552" y="288937"/>
                </a:lnTo>
                <a:lnTo>
                  <a:pt x="1571118" y="329558"/>
                </a:lnTo>
                <a:lnTo>
                  <a:pt x="1593953" y="372753"/>
                </a:lnTo>
                <a:lnTo>
                  <a:pt x="1613888" y="418515"/>
                </a:lnTo>
                <a:lnTo>
                  <a:pt x="1627949" y="466700"/>
                </a:lnTo>
                <a:lnTo>
                  <a:pt x="1640024" y="514655"/>
                </a:lnTo>
                <a:lnTo>
                  <a:pt x="1650183" y="562392"/>
                </a:lnTo>
                <a:lnTo>
                  <a:pt x="1658496" y="609922"/>
                </a:lnTo>
                <a:lnTo>
                  <a:pt x="1665034" y="657255"/>
                </a:lnTo>
                <a:lnTo>
                  <a:pt x="1669866" y="704402"/>
                </a:lnTo>
                <a:lnTo>
                  <a:pt x="1673063" y="751375"/>
                </a:lnTo>
                <a:lnTo>
                  <a:pt x="1674695" y="798184"/>
                </a:lnTo>
                <a:lnTo>
                  <a:pt x="1674831" y="844840"/>
                </a:lnTo>
                <a:lnTo>
                  <a:pt x="1673542" y="891355"/>
                </a:lnTo>
                <a:lnTo>
                  <a:pt x="1670898" y="937738"/>
                </a:lnTo>
                <a:lnTo>
                  <a:pt x="1666969" y="984001"/>
                </a:lnTo>
                <a:lnTo>
                  <a:pt x="1661826" y="1030156"/>
                </a:lnTo>
                <a:lnTo>
                  <a:pt x="1655537" y="1076212"/>
                </a:lnTo>
                <a:lnTo>
                  <a:pt x="1648174" y="1122180"/>
                </a:lnTo>
                <a:lnTo>
                  <a:pt x="1639806" y="1168072"/>
                </a:lnTo>
                <a:lnTo>
                  <a:pt x="1630503" y="1213899"/>
                </a:lnTo>
                <a:lnTo>
                  <a:pt x="1620336" y="1259671"/>
                </a:lnTo>
                <a:lnTo>
                  <a:pt x="1609375" y="1305400"/>
                </a:lnTo>
                <a:lnTo>
                  <a:pt x="1597689" y="1351095"/>
                </a:lnTo>
                <a:lnTo>
                  <a:pt x="1585350" y="1396769"/>
                </a:lnTo>
                <a:lnTo>
                  <a:pt x="1572426" y="1442432"/>
                </a:lnTo>
                <a:lnTo>
                  <a:pt x="1558988" y="1488095"/>
                </a:lnTo>
                <a:lnTo>
                  <a:pt x="1545107" y="1533769"/>
                </a:lnTo>
                <a:lnTo>
                  <a:pt x="1530851" y="1579465"/>
                </a:lnTo>
                <a:lnTo>
                  <a:pt x="1516292" y="1625193"/>
                </a:lnTo>
                <a:lnTo>
                  <a:pt x="1501499" y="1670965"/>
                </a:lnTo>
                <a:lnTo>
                  <a:pt x="1486543" y="1716792"/>
                </a:lnTo>
                <a:lnTo>
                  <a:pt x="1456420" y="1808653"/>
                </a:lnTo>
                <a:lnTo>
                  <a:pt x="1441393" y="1854709"/>
                </a:lnTo>
                <a:lnTo>
                  <a:pt x="1426483" y="1900863"/>
                </a:lnTo>
                <a:lnTo>
                  <a:pt x="1411761" y="1947126"/>
                </a:lnTo>
                <a:lnTo>
                  <a:pt x="1397295" y="1993510"/>
                </a:lnTo>
                <a:lnTo>
                  <a:pt x="1383156" y="2040024"/>
                </a:lnTo>
                <a:lnTo>
                  <a:pt x="1369415" y="2086680"/>
                </a:lnTo>
                <a:lnTo>
                  <a:pt x="1356141" y="2133489"/>
                </a:lnTo>
                <a:lnTo>
                  <a:pt x="1343404" y="2180462"/>
                </a:lnTo>
                <a:lnTo>
                  <a:pt x="1331274" y="2227610"/>
                </a:lnTo>
                <a:lnTo>
                  <a:pt x="1319822" y="2274943"/>
                </a:lnTo>
                <a:lnTo>
                  <a:pt x="1309118" y="2322472"/>
                </a:lnTo>
                <a:lnTo>
                  <a:pt x="1299232" y="2370209"/>
                </a:lnTo>
                <a:lnTo>
                  <a:pt x="1290233" y="2418164"/>
                </a:lnTo>
                <a:lnTo>
                  <a:pt x="1282192" y="2466349"/>
                </a:lnTo>
                <a:lnTo>
                  <a:pt x="1282268" y="2514126"/>
                </a:lnTo>
                <a:lnTo>
                  <a:pt x="1282799" y="2561585"/>
                </a:lnTo>
                <a:lnTo>
                  <a:pt x="1284239" y="2608816"/>
                </a:lnTo>
                <a:lnTo>
                  <a:pt x="1287045" y="2655910"/>
                </a:lnTo>
                <a:lnTo>
                  <a:pt x="1291671" y="2702958"/>
                </a:lnTo>
                <a:lnTo>
                  <a:pt x="1298572" y="2750053"/>
                </a:lnTo>
                <a:lnTo>
                  <a:pt x="1308203" y="2797283"/>
                </a:lnTo>
                <a:lnTo>
                  <a:pt x="1321019" y="2844742"/>
                </a:lnTo>
                <a:lnTo>
                  <a:pt x="1337475" y="2892520"/>
                </a:lnTo>
                <a:lnTo>
                  <a:pt x="1357287" y="2931938"/>
                </a:lnTo>
                <a:lnTo>
                  <a:pt x="1378236" y="2970322"/>
                </a:lnTo>
                <a:lnTo>
                  <a:pt x="1400272" y="3007706"/>
                </a:lnTo>
                <a:lnTo>
                  <a:pt x="1423348" y="3044123"/>
                </a:lnTo>
                <a:lnTo>
                  <a:pt x="1447413" y="3079607"/>
                </a:lnTo>
                <a:lnTo>
                  <a:pt x="1472421" y="3114191"/>
                </a:lnTo>
                <a:lnTo>
                  <a:pt x="1498323" y="3147908"/>
                </a:lnTo>
                <a:lnTo>
                  <a:pt x="1525069" y="3180793"/>
                </a:lnTo>
                <a:lnTo>
                  <a:pt x="1552612" y="3212878"/>
                </a:lnTo>
                <a:lnTo>
                  <a:pt x="1580904" y="3244197"/>
                </a:lnTo>
                <a:lnTo>
                  <a:pt x="1609895" y="3274784"/>
                </a:lnTo>
                <a:lnTo>
                  <a:pt x="1639537" y="3304671"/>
                </a:lnTo>
                <a:lnTo>
                  <a:pt x="1669782" y="3333893"/>
                </a:lnTo>
                <a:lnTo>
                  <a:pt x="1700581" y="3362482"/>
                </a:lnTo>
                <a:lnTo>
                  <a:pt x="1731887" y="3390473"/>
                </a:lnTo>
                <a:lnTo>
                  <a:pt x="1763649" y="3417898"/>
                </a:lnTo>
                <a:lnTo>
                  <a:pt x="1795821" y="3444792"/>
                </a:lnTo>
                <a:lnTo>
                  <a:pt x="1828353" y="3471187"/>
                </a:lnTo>
                <a:lnTo>
                  <a:pt x="1861197" y="3497118"/>
                </a:lnTo>
                <a:lnTo>
                  <a:pt x="1894305" y="3522617"/>
                </a:lnTo>
                <a:lnTo>
                  <a:pt x="1927628" y="3547718"/>
                </a:lnTo>
                <a:lnTo>
                  <a:pt x="1961117" y="3572454"/>
                </a:lnTo>
                <a:lnTo>
                  <a:pt x="1994724" y="3596859"/>
                </a:lnTo>
                <a:lnTo>
                  <a:pt x="2062100" y="3644811"/>
                </a:lnTo>
                <a:lnTo>
                  <a:pt x="2229213" y="3761238"/>
                </a:lnTo>
                <a:lnTo>
                  <a:pt x="2326633" y="3830066"/>
                </a:lnTo>
                <a:lnTo>
                  <a:pt x="2358341" y="3853038"/>
                </a:lnTo>
                <a:lnTo>
                  <a:pt x="2389586" y="3876081"/>
                </a:lnTo>
                <a:lnTo>
                  <a:pt x="2420319" y="3899227"/>
                </a:lnTo>
                <a:lnTo>
                  <a:pt x="2450491" y="3922511"/>
                </a:lnTo>
                <a:lnTo>
                  <a:pt x="2508961" y="3969625"/>
                </a:lnTo>
                <a:lnTo>
                  <a:pt x="2564608" y="4017689"/>
                </a:lnTo>
                <a:lnTo>
                  <a:pt x="2617044" y="4066973"/>
                </a:lnTo>
                <a:lnTo>
                  <a:pt x="2665881" y="4117742"/>
                </a:lnTo>
                <a:lnTo>
                  <a:pt x="2710732" y="4170266"/>
                </a:lnTo>
                <a:lnTo>
                  <a:pt x="2751209" y="4224812"/>
                </a:lnTo>
                <a:lnTo>
                  <a:pt x="2786924" y="4281647"/>
                </a:lnTo>
                <a:lnTo>
                  <a:pt x="2817490" y="4341039"/>
                </a:lnTo>
                <a:lnTo>
                  <a:pt x="2842518" y="4403256"/>
                </a:lnTo>
                <a:lnTo>
                  <a:pt x="2861622" y="4468565"/>
                </a:lnTo>
                <a:lnTo>
                  <a:pt x="2874413" y="4537234"/>
                </a:lnTo>
                <a:lnTo>
                  <a:pt x="2878986" y="4584095"/>
                </a:lnTo>
                <a:lnTo>
                  <a:pt x="0" y="4584095"/>
                </a:lnTo>
                <a:lnTo>
                  <a:pt x="0" y="208642"/>
                </a:lnTo>
                <a:lnTo>
                  <a:pt x="10831" y="203594"/>
                </a:lnTo>
                <a:lnTo>
                  <a:pt x="50120" y="186086"/>
                </a:lnTo>
                <a:lnTo>
                  <a:pt x="89600" y="169295"/>
                </a:lnTo>
                <a:lnTo>
                  <a:pt x="129266" y="153226"/>
                </a:lnTo>
                <a:lnTo>
                  <a:pt x="169108" y="137885"/>
                </a:lnTo>
                <a:lnTo>
                  <a:pt x="209122" y="123278"/>
                </a:lnTo>
                <a:lnTo>
                  <a:pt x="249299" y="109410"/>
                </a:lnTo>
                <a:lnTo>
                  <a:pt x="289632" y="96287"/>
                </a:lnTo>
                <a:lnTo>
                  <a:pt x="330114" y="83915"/>
                </a:lnTo>
                <a:lnTo>
                  <a:pt x="370740" y="72300"/>
                </a:lnTo>
                <a:lnTo>
                  <a:pt x="411500" y="61447"/>
                </a:lnTo>
                <a:lnTo>
                  <a:pt x="452389" y="51363"/>
                </a:lnTo>
                <a:lnTo>
                  <a:pt x="493398" y="42052"/>
                </a:lnTo>
                <a:lnTo>
                  <a:pt x="534523" y="33521"/>
                </a:lnTo>
                <a:lnTo>
                  <a:pt x="575754" y="25775"/>
                </a:lnTo>
                <a:lnTo>
                  <a:pt x="617085" y="18820"/>
                </a:lnTo>
                <a:lnTo>
                  <a:pt x="658510" y="12661"/>
                </a:lnTo>
                <a:lnTo>
                  <a:pt x="700020" y="7306"/>
                </a:lnTo>
                <a:lnTo>
                  <a:pt x="741610" y="2758"/>
                </a:lnTo>
                <a:lnTo>
                  <a:pt x="772394" y="0"/>
                </a:lnTo>
                <a:close/>
              </a:path>
            </a:pathLst>
          </a:custGeom>
          <a:solidFill>
            <a:srgbClr val="40457D"/>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0" y="876300"/>
            <a:ext cx="4381500" cy="505267"/>
          </a:xfrm>
          <a:prstGeom prst="rect">
            <a:avLst/>
          </a:prstGeom>
        </p:spPr>
        <p:txBody>
          <a:bodyPr vert="horz" wrap="square" lIns="0" tIns="12700" rIns="0" bIns="0" rtlCol="0">
            <a:spAutoFit/>
          </a:bodyPr>
          <a:lstStyle/>
          <a:p>
            <a:pPr marL="12700">
              <a:lnSpc>
                <a:spcPct val="100000"/>
              </a:lnSpc>
              <a:spcBef>
                <a:spcPts val="100"/>
              </a:spcBef>
              <a:tabLst>
                <a:tab pos="795020" algn="l"/>
                <a:tab pos="2183765" algn="l"/>
              </a:tabLst>
            </a:pPr>
            <a:r>
              <a:rPr lang="en-US" sz="3200" b="1" spc="-370" dirty="0">
                <a:solidFill>
                  <a:srgbClr val="FFFFFF"/>
                </a:solidFill>
                <a:latin typeface="Gill Sans MT"/>
                <a:cs typeface="Gill Sans MT"/>
              </a:rPr>
              <a:t>REFERENCES</a:t>
            </a:r>
          </a:p>
        </p:txBody>
      </p:sp>
      <p:sp>
        <p:nvSpPr>
          <p:cNvPr id="3" name="object 3"/>
          <p:cNvSpPr txBox="1"/>
          <p:nvPr/>
        </p:nvSpPr>
        <p:spPr>
          <a:xfrm>
            <a:off x="533400" y="1943100"/>
            <a:ext cx="11582400" cy="1963999"/>
          </a:xfrm>
          <a:prstGeom prst="rect">
            <a:avLst/>
          </a:prstGeom>
        </p:spPr>
        <p:txBody>
          <a:bodyPr vert="horz" wrap="square" lIns="0" tIns="116205" rIns="0" bIns="0" rtlCol="0">
            <a:spAutoFit/>
          </a:bodyPr>
          <a:lstStyle/>
          <a:p>
            <a:pPr lvl="0" algn="ctr"/>
            <a:r>
              <a:rPr lang="en-US" sz="3000" b="1" i="1" dirty="0">
                <a:solidFill>
                  <a:srgbClr val="FFC000"/>
                </a:solidFill>
              </a:rPr>
              <a:t>Image-based Face Detection and Recognition</a:t>
            </a:r>
            <a:endParaRPr lang="en-IN" sz="3000" dirty="0">
              <a:solidFill>
                <a:srgbClr val="FFC000"/>
              </a:solidFill>
            </a:endParaRPr>
          </a:p>
          <a:p>
            <a:pPr algn="ctr"/>
            <a:r>
              <a:rPr lang="en-IN" sz="3000" b="1" dirty="0" err="1">
                <a:solidFill>
                  <a:schemeClr val="bg1"/>
                </a:solidFill>
              </a:rPr>
              <a:t>Faizan</a:t>
            </a:r>
            <a:r>
              <a:rPr lang="en-IN" sz="3000" b="1" dirty="0">
                <a:solidFill>
                  <a:schemeClr val="bg1"/>
                </a:solidFill>
              </a:rPr>
              <a:t> Ahmad, </a:t>
            </a:r>
            <a:r>
              <a:rPr lang="en-IN" sz="3000" b="1" dirty="0" err="1">
                <a:solidFill>
                  <a:schemeClr val="bg1"/>
                </a:solidFill>
              </a:rPr>
              <a:t>Aaima</a:t>
            </a:r>
            <a:r>
              <a:rPr lang="en-IN" sz="3000" b="1" dirty="0">
                <a:solidFill>
                  <a:schemeClr val="bg1"/>
                </a:solidFill>
              </a:rPr>
              <a:t> </a:t>
            </a:r>
            <a:r>
              <a:rPr lang="en-IN" sz="3000" b="1" dirty="0" err="1">
                <a:solidFill>
                  <a:schemeClr val="bg1"/>
                </a:solidFill>
              </a:rPr>
              <a:t>Najam</a:t>
            </a:r>
            <a:r>
              <a:rPr lang="en-IN" sz="3000" b="1" dirty="0">
                <a:solidFill>
                  <a:schemeClr val="bg1"/>
                </a:solidFill>
              </a:rPr>
              <a:t> and </a:t>
            </a:r>
            <a:r>
              <a:rPr lang="en-IN" sz="3000" b="1" dirty="0" err="1">
                <a:solidFill>
                  <a:schemeClr val="bg1"/>
                </a:solidFill>
              </a:rPr>
              <a:t>Zeeshan</a:t>
            </a:r>
            <a:r>
              <a:rPr lang="en-IN" sz="3000" b="1" dirty="0">
                <a:solidFill>
                  <a:schemeClr val="bg1"/>
                </a:solidFill>
              </a:rPr>
              <a:t> Ahmed University of Beijing</a:t>
            </a:r>
            <a:endParaRPr lang="en-IN" sz="3000" dirty="0">
              <a:solidFill>
                <a:schemeClr val="bg1"/>
              </a:solidFill>
            </a:endParaRPr>
          </a:p>
          <a:p>
            <a:pPr algn="ctr"/>
            <a:r>
              <a:rPr lang="en-US" sz="3000" b="1" dirty="0">
                <a:solidFill>
                  <a:schemeClr val="bg1"/>
                </a:solidFill>
              </a:rPr>
              <a:t>International Journal of Computer Science Issues (IJCSI). </a:t>
            </a:r>
            <a:endParaRPr lang="en-IN" sz="3000" dirty="0">
              <a:solidFill>
                <a:schemeClr val="bg1"/>
              </a:solidFill>
            </a:endParaRPr>
          </a:p>
          <a:p>
            <a:pPr algn="ctr"/>
            <a:r>
              <a:rPr lang="en-US" sz="3000" b="1" dirty="0">
                <a:solidFill>
                  <a:schemeClr val="bg1"/>
                </a:solidFill>
              </a:rPr>
              <a:t>2013</a:t>
            </a:r>
            <a:endParaRPr sz="3000">
              <a:solidFill>
                <a:schemeClr val="bg1"/>
              </a:solidFill>
              <a:latin typeface="Lucida Sans"/>
              <a:cs typeface="Lucida Sans"/>
            </a:endParaRPr>
          </a:p>
        </p:txBody>
      </p:sp>
      <p:grpSp>
        <p:nvGrpSpPr>
          <p:cNvPr id="4" name="object 5"/>
          <p:cNvGrpSpPr/>
          <p:nvPr/>
        </p:nvGrpSpPr>
        <p:grpSpPr>
          <a:xfrm>
            <a:off x="12405253" y="0"/>
            <a:ext cx="5883275" cy="6436995"/>
            <a:chOff x="12405253" y="0"/>
            <a:chExt cx="5883275" cy="6436995"/>
          </a:xfrm>
        </p:grpSpPr>
        <p:sp>
          <p:nvSpPr>
            <p:cNvPr id="6" name="object 6"/>
            <p:cNvSpPr/>
            <p:nvPr/>
          </p:nvSpPr>
          <p:spPr>
            <a:xfrm>
              <a:off x="12972583" y="0"/>
              <a:ext cx="5315416" cy="567777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2405246" y="11"/>
              <a:ext cx="5883275" cy="6436995"/>
            </a:xfrm>
            <a:custGeom>
              <a:avLst/>
              <a:gdLst/>
              <a:ahLst/>
              <a:cxnLst/>
              <a:rect l="l" t="t" r="r" b="b"/>
              <a:pathLst>
                <a:path w="5883275" h="6436995">
                  <a:moveTo>
                    <a:pt x="100368" y="342315"/>
                  </a:moveTo>
                  <a:lnTo>
                    <a:pt x="99326" y="333514"/>
                  </a:lnTo>
                  <a:lnTo>
                    <a:pt x="95986" y="325183"/>
                  </a:lnTo>
                  <a:lnTo>
                    <a:pt x="91033" y="318465"/>
                  </a:lnTo>
                  <a:lnTo>
                    <a:pt x="81203" y="308622"/>
                  </a:lnTo>
                  <a:lnTo>
                    <a:pt x="71361" y="308635"/>
                  </a:lnTo>
                  <a:lnTo>
                    <a:pt x="57226" y="308025"/>
                  </a:lnTo>
                  <a:lnTo>
                    <a:pt x="29552" y="335686"/>
                  </a:lnTo>
                  <a:lnTo>
                    <a:pt x="19405" y="387400"/>
                  </a:lnTo>
                  <a:lnTo>
                    <a:pt x="11087" y="439572"/>
                  </a:lnTo>
                  <a:lnTo>
                    <a:pt x="4622" y="492671"/>
                  </a:lnTo>
                  <a:lnTo>
                    <a:pt x="0" y="547154"/>
                  </a:lnTo>
                  <a:lnTo>
                    <a:pt x="2222" y="561213"/>
                  </a:lnTo>
                  <a:lnTo>
                    <a:pt x="8597" y="572973"/>
                  </a:lnTo>
                  <a:lnTo>
                    <a:pt x="18669" y="581037"/>
                  </a:lnTo>
                  <a:lnTo>
                    <a:pt x="31953" y="584022"/>
                  </a:lnTo>
                  <a:lnTo>
                    <a:pt x="46024" y="581799"/>
                  </a:lnTo>
                  <a:lnTo>
                    <a:pt x="57772" y="575411"/>
                  </a:lnTo>
                  <a:lnTo>
                    <a:pt x="65849" y="565340"/>
                  </a:lnTo>
                  <a:lnTo>
                    <a:pt x="68846" y="552056"/>
                  </a:lnTo>
                  <a:lnTo>
                    <a:pt x="73469" y="500494"/>
                  </a:lnTo>
                  <a:lnTo>
                    <a:pt x="79933" y="449389"/>
                  </a:lnTo>
                  <a:lnTo>
                    <a:pt x="88252" y="399224"/>
                  </a:lnTo>
                  <a:lnTo>
                    <a:pt x="98399" y="350418"/>
                  </a:lnTo>
                  <a:lnTo>
                    <a:pt x="100368" y="342315"/>
                  </a:lnTo>
                  <a:close/>
                </a:path>
                <a:path w="5883275" h="6436995">
                  <a:moveTo>
                    <a:pt x="106222" y="1035812"/>
                  </a:moveTo>
                  <a:lnTo>
                    <a:pt x="105613" y="1021676"/>
                  </a:lnTo>
                  <a:lnTo>
                    <a:pt x="96862" y="971499"/>
                  </a:lnTo>
                  <a:lnTo>
                    <a:pt x="89039" y="920864"/>
                  </a:lnTo>
                  <a:lnTo>
                    <a:pt x="82156" y="870318"/>
                  </a:lnTo>
                  <a:lnTo>
                    <a:pt x="76161" y="820064"/>
                  </a:lnTo>
                  <a:lnTo>
                    <a:pt x="76161" y="815149"/>
                  </a:lnTo>
                  <a:lnTo>
                    <a:pt x="71247" y="805307"/>
                  </a:lnTo>
                  <a:lnTo>
                    <a:pt x="66332" y="800392"/>
                  </a:lnTo>
                  <a:lnTo>
                    <a:pt x="60337" y="795401"/>
                  </a:lnTo>
                  <a:lnTo>
                    <a:pt x="53416" y="791794"/>
                  </a:lnTo>
                  <a:lnTo>
                    <a:pt x="45580" y="790028"/>
                  </a:lnTo>
                  <a:lnTo>
                    <a:pt x="36830" y="790562"/>
                  </a:lnTo>
                  <a:lnTo>
                    <a:pt x="23533" y="793559"/>
                  </a:lnTo>
                  <a:lnTo>
                    <a:pt x="13462" y="801636"/>
                  </a:lnTo>
                  <a:lnTo>
                    <a:pt x="7086" y="813396"/>
                  </a:lnTo>
                  <a:lnTo>
                    <a:pt x="4851" y="827455"/>
                  </a:lnTo>
                  <a:lnTo>
                    <a:pt x="11214" y="878090"/>
                  </a:lnTo>
                  <a:lnTo>
                    <a:pt x="18961" y="930109"/>
                  </a:lnTo>
                  <a:lnTo>
                    <a:pt x="27635" y="983043"/>
                  </a:lnTo>
                  <a:lnTo>
                    <a:pt x="36766" y="1036447"/>
                  </a:lnTo>
                  <a:lnTo>
                    <a:pt x="64414" y="1064094"/>
                  </a:lnTo>
                  <a:lnTo>
                    <a:pt x="78562" y="1063485"/>
                  </a:lnTo>
                  <a:lnTo>
                    <a:pt x="91770" y="1057643"/>
                  </a:lnTo>
                  <a:lnTo>
                    <a:pt x="101307" y="1048105"/>
                  </a:lnTo>
                  <a:lnTo>
                    <a:pt x="106222" y="1035812"/>
                  </a:lnTo>
                  <a:close/>
                </a:path>
                <a:path w="5883275" h="6436995">
                  <a:moveTo>
                    <a:pt x="231127" y="0"/>
                  </a:moveTo>
                  <a:lnTo>
                    <a:pt x="151472" y="0"/>
                  </a:lnTo>
                  <a:lnTo>
                    <a:pt x="143662" y="14859"/>
                  </a:lnTo>
                  <a:lnTo>
                    <a:pt x="120599" y="62738"/>
                  </a:lnTo>
                  <a:lnTo>
                    <a:pt x="117754" y="76263"/>
                  </a:lnTo>
                  <a:lnTo>
                    <a:pt x="119976" y="89789"/>
                  </a:lnTo>
                  <a:lnTo>
                    <a:pt x="126809" y="101460"/>
                  </a:lnTo>
                  <a:lnTo>
                    <a:pt x="137795" y="109448"/>
                  </a:lnTo>
                  <a:lnTo>
                    <a:pt x="151320" y="112293"/>
                  </a:lnTo>
                  <a:lnTo>
                    <a:pt x="164846" y="110058"/>
                  </a:lnTo>
                  <a:lnTo>
                    <a:pt x="176530" y="103212"/>
                  </a:lnTo>
                  <a:lnTo>
                    <a:pt x="184518" y="92227"/>
                  </a:lnTo>
                  <a:lnTo>
                    <a:pt x="206121" y="46583"/>
                  </a:lnTo>
                  <a:lnTo>
                    <a:pt x="230035" y="1854"/>
                  </a:lnTo>
                  <a:lnTo>
                    <a:pt x="231127" y="0"/>
                  </a:lnTo>
                  <a:close/>
                </a:path>
                <a:path w="5883275" h="6436995">
                  <a:moveTo>
                    <a:pt x="243192" y="1499501"/>
                  </a:moveTo>
                  <a:lnTo>
                    <a:pt x="240741" y="1486357"/>
                  </a:lnTo>
                  <a:lnTo>
                    <a:pt x="222770" y="1438033"/>
                  </a:lnTo>
                  <a:lnTo>
                    <a:pt x="205727" y="1389240"/>
                  </a:lnTo>
                  <a:lnTo>
                    <a:pt x="189598" y="1340459"/>
                  </a:lnTo>
                  <a:lnTo>
                    <a:pt x="174396" y="1292123"/>
                  </a:lnTo>
                  <a:lnTo>
                    <a:pt x="171932" y="1284757"/>
                  </a:lnTo>
                  <a:lnTo>
                    <a:pt x="164566" y="1277378"/>
                  </a:lnTo>
                  <a:lnTo>
                    <a:pt x="156768" y="1271346"/>
                  </a:lnTo>
                  <a:lnTo>
                    <a:pt x="148272" y="1267853"/>
                  </a:lnTo>
                  <a:lnTo>
                    <a:pt x="139331" y="1266659"/>
                  </a:lnTo>
                  <a:lnTo>
                    <a:pt x="130149" y="1267548"/>
                  </a:lnTo>
                  <a:lnTo>
                    <a:pt x="117309" y="1273771"/>
                  </a:lnTo>
                  <a:lnTo>
                    <a:pt x="108623" y="1284147"/>
                  </a:lnTo>
                  <a:lnTo>
                    <a:pt x="104546" y="1297292"/>
                  </a:lnTo>
                  <a:lnTo>
                    <a:pt x="105549" y="1311821"/>
                  </a:lnTo>
                  <a:lnTo>
                    <a:pt x="122212" y="1361605"/>
                  </a:lnTo>
                  <a:lnTo>
                    <a:pt x="139331" y="1411389"/>
                  </a:lnTo>
                  <a:lnTo>
                    <a:pt x="157378" y="1461173"/>
                  </a:lnTo>
                  <a:lnTo>
                    <a:pt x="176796" y="1510957"/>
                  </a:lnTo>
                  <a:lnTo>
                    <a:pt x="207911" y="1533080"/>
                  </a:lnTo>
                  <a:lnTo>
                    <a:pt x="221056" y="1530616"/>
                  </a:lnTo>
                  <a:lnTo>
                    <a:pt x="232435" y="1523009"/>
                  </a:lnTo>
                  <a:lnTo>
                    <a:pt x="240118" y="1512176"/>
                  </a:lnTo>
                  <a:lnTo>
                    <a:pt x="243192" y="1499501"/>
                  </a:lnTo>
                  <a:close/>
                </a:path>
                <a:path w="5883275" h="6436995">
                  <a:moveTo>
                    <a:pt x="440524" y="1937156"/>
                  </a:moveTo>
                  <a:lnTo>
                    <a:pt x="437337" y="1923973"/>
                  </a:lnTo>
                  <a:lnTo>
                    <a:pt x="390029" y="1831784"/>
                  </a:lnTo>
                  <a:lnTo>
                    <a:pt x="367525" y="1785683"/>
                  </a:lnTo>
                  <a:lnTo>
                    <a:pt x="346405" y="1739582"/>
                  </a:lnTo>
                  <a:lnTo>
                    <a:pt x="346405" y="1734667"/>
                  </a:lnTo>
                  <a:lnTo>
                    <a:pt x="341490" y="1729752"/>
                  </a:lnTo>
                  <a:lnTo>
                    <a:pt x="333235" y="1723339"/>
                  </a:lnTo>
                  <a:lnTo>
                    <a:pt x="323354" y="1718995"/>
                  </a:lnTo>
                  <a:lnTo>
                    <a:pt x="312102" y="1716963"/>
                  </a:lnTo>
                  <a:lnTo>
                    <a:pt x="299694" y="1717471"/>
                  </a:lnTo>
                  <a:lnTo>
                    <a:pt x="288696" y="1725460"/>
                  </a:lnTo>
                  <a:lnTo>
                    <a:pt x="281863" y="1737144"/>
                  </a:lnTo>
                  <a:lnTo>
                    <a:pt x="279628" y="1750669"/>
                  </a:lnTo>
                  <a:lnTo>
                    <a:pt x="282473" y="1764195"/>
                  </a:lnTo>
                  <a:lnTo>
                    <a:pt x="303237" y="1810715"/>
                  </a:lnTo>
                  <a:lnTo>
                    <a:pt x="325170" y="1857921"/>
                  </a:lnTo>
                  <a:lnTo>
                    <a:pt x="348475" y="1905596"/>
                  </a:lnTo>
                  <a:lnTo>
                    <a:pt x="373392" y="1953501"/>
                  </a:lnTo>
                  <a:lnTo>
                    <a:pt x="406933" y="1973884"/>
                  </a:lnTo>
                  <a:lnTo>
                    <a:pt x="420116" y="1970697"/>
                  </a:lnTo>
                  <a:lnTo>
                    <a:pt x="432142" y="1961667"/>
                  </a:lnTo>
                  <a:lnTo>
                    <a:pt x="438861" y="1950097"/>
                  </a:lnTo>
                  <a:lnTo>
                    <a:pt x="440524" y="1937156"/>
                  </a:lnTo>
                  <a:close/>
                </a:path>
                <a:path w="5883275" h="6436995">
                  <a:moveTo>
                    <a:pt x="682840" y="2359317"/>
                  </a:moveTo>
                  <a:lnTo>
                    <a:pt x="678192" y="2346833"/>
                  </a:lnTo>
                  <a:lnTo>
                    <a:pt x="597319" y="2210625"/>
                  </a:lnTo>
                  <a:lnTo>
                    <a:pt x="572516" y="2167369"/>
                  </a:lnTo>
                  <a:lnTo>
                    <a:pt x="565137" y="2159990"/>
                  </a:lnTo>
                  <a:lnTo>
                    <a:pt x="556564" y="2154034"/>
                  </a:lnTo>
                  <a:lnTo>
                    <a:pt x="546392" y="2151088"/>
                  </a:lnTo>
                  <a:lnTo>
                    <a:pt x="535749" y="2151354"/>
                  </a:lnTo>
                  <a:lnTo>
                    <a:pt x="525792" y="2155088"/>
                  </a:lnTo>
                  <a:lnTo>
                    <a:pt x="516267" y="2164461"/>
                  </a:lnTo>
                  <a:lnTo>
                    <a:pt x="510425" y="2176602"/>
                  </a:lnTo>
                  <a:lnTo>
                    <a:pt x="509193" y="2189670"/>
                  </a:lnTo>
                  <a:lnTo>
                    <a:pt x="513486" y="2201799"/>
                  </a:lnTo>
                  <a:lnTo>
                    <a:pt x="538302" y="2245055"/>
                  </a:lnTo>
                  <a:lnTo>
                    <a:pt x="619175" y="2381275"/>
                  </a:lnTo>
                  <a:lnTo>
                    <a:pt x="653402" y="2398204"/>
                  </a:lnTo>
                  <a:lnTo>
                    <a:pt x="665886" y="2393556"/>
                  </a:lnTo>
                  <a:lnTo>
                    <a:pt x="676452" y="2385212"/>
                  </a:lnTo>
                  <a:lnTo>
                    <a:pt x="682180" y="2372957"/>
                  </a:lnTo>
                  <a:lnTo>
                    <a:pt x="682840" y="2359317"/>
                  </a:lnTo>
                  <a:close/>
                </a:path>
                <a:path w="5883275" h="6436995">
                  <a:moveTo>
                    <a:pt x="725017" y="3186811"/>
                  </a:moveTo>
                  <a:lnTo>
                    <a:pt x="722134" y="3143745"/>
                  </a:lnTo>
                  <a:lnTo>
                    <a:pt x="713803" y="3101314"/>
                  </a:lnTo>
                  <a:lnTo>
                    <a:pt x="700036" y="3060077"/>
                  </a:lnTo>
                  <a:lnTo>
                    <a:pt x="680859" y="3020606"/>
                  </a:lnTo>
                  <a:lnTo>
                    <a:pt x="657961" y="2985973"/>
                  </a:lnTo>
                  <a:lnTo>
                    <a:pt x="657961" y="3162566"/>
                  </a:lnTo>
                  <a:lnTo>
                    <a:pt x="657948" y="3208007"/>
                  </a:lnTo>
                  <a:lnTo>
                    <a:pt x="650113" y="3252952"/>
                  </a:lnTo>
                  <a:lnTo>
                    <a:pt x="634428" y="3296374"/>
                  </a:lnTo>
                  <a:lnTo>
                    <a:pt x="610933" y="3337280"/>
                  </a:lnTo>
                  <a:lnTo>
                    <a:pt x="579589" y="3374631"/>
                  </a:lnTo>
                  <a:lnTo>
                    <a:pt x="542150" y="3405886"/>
                  </a:lnTo>
                  <a:lnTo>
                    <a:pt x="501053" y="3429190"/>
                  </a:lnTo>
                  <a:lnTo>
                    <a:pt x="457365" y="3444608"/>
                  </a:lnTo>
                  <a:lnTo>
                    <a:pt x="412165" y="3452190"/>
                  </a:lnTo>
                  <a:lnTo>
                    <a:pt x="366509" y="3451999"/>
                  </a:lnTo>
                  <a:lnTo>
                    <a:pt x="321487" y="3444087"/>
                  </a:lnTo>
                  <a:lnTo>
                    <a:pt x="278180" y="3428542"/>
                  </a:lnTo>
                  <a:lnTo>
                    <a:pt x="237629" y="3405403"/>
                  </a:lnTo>
                  <a:lnTo>
                    <a:pt x="200939" y="3374733"/>
                  </a:lnTo>
                  <a:lnTo>
                    <a:pt x="170268" y="3338030"/>
                  </a:lnTo>
                  <a:lnTo>
                    <a:pt x="147129" y="3297491"/>
                  </a:lnTo>
                  <a:lnTo>
                    <a:pt x="131572" y="3254171"/>
                  </a:lnTo>
                  <a:lnTo>
                    <a:pt x="123672" y="3209150"/>
                  </a:lnTo>
                  <a:lnTo>
                    <a:pt x="123482" y="3163506"/>
                  </a:lnTo>
                  <a:lnTo>
                    <a:pt x="131064" y="3118307"/>
                  </a:lnTo>
                  <a:lnTo>
                    <a:pt x="146469" y="3074606"/>
                  </a:lnTo>
                  <a:lnTo>
                    <a:pt x="169773" y="3033509"/>
                  </a:lnTo>
                  <a:lnTo>
                    <a:pt x="201028" y="2996069"/>
                  </a:lnTo>
                  <a:lnTo>
                    <a:pt x="238391" y="2964738"/>
                  </a:lnTo>
                  <a:lnTo>
                    <a:pt x="279285" y="2941231"/>
                  </a:lnTo>
                  <a:lnTo>
                    <a:pt x="322707" y="2925559"/>
                  </a:lnTo>
                  <a:lnTo>
                    <a:pt x="367652" y="2917710"/>
                  </a:lnTo>
                  <a:lnTo>
                    <a:pt x="413092" y="2917698"/>
                  </a:lnTo>
                  <a:lnTo>
                    <a:pt x="458038" y="2925521"/>
                  </a:lnTo>
                  <a:lnTo>
                    <a:pt x="501459" y="2941180"/>
                  </a:lnTo>
                  <a:lnTo>
                    <a:pt x="542340" y="2964662"/>
                  </a:lnTo>
                  <a:lnTo>
                    <a:pt x="579691" y="2995980"/>
                  </a:lnTo>
                  <a:lnTo>
                    <a:pt x="610997" y="3033318"/>
                  </a:lnTo>
                  <a:lnTo>
                    <a:pt x="634492" y="3074212"/>
                  </a:lnTo>
                  <a:lnTo>
                    <a:pt x="650138" y="3117634"/>
                  </a:lnTo>
                  <a:lnTo>
                    <a:pt x="657961" y="3162566"/>
                  </a:lnTo>
                  <a:lnTo>
                    <a:pt x="657961" y="2985973"/>
                  </a:lnTo>
                  <a:lnTo>
                    <a:pt x="626414" y="2949257"/>
                  </a:lnTo>
                  <a:lnTo>
                    <a:pt x="588987" y="2916948"/>
                  </a:lnTo>
                  <a:lnTo>
                    <a:pt x="548246" y="2891117"/>
                  </a:lnTo>
                  <a:lnTo>
                    <a:pt x="504901" y="2871736"/>
                  </a:lnTo>
                  <a:lnTo>
                    <a:pt x="459651" y="2858820"/>
                  </a:lnTo>
                  <a:lnTo>
                    <a:pt x="439762" y="2856065"/>
                  </a:lnTo>
                  <a:lnTo>
                    <a:pt x="413219" y="2852369"/>
                  </a:lnTo>
                  <a:lnTo>
                    <a:pt x="366306" y="2852382"/>
                  </a:lnTo>
                  <a:lnTo>
                    <a:pt x="319620" y="2858859"/>
                  </a:lnTo>
                  <a:lnTo>
                    <a:pt x="273888" y="2871787"/>
                  </a:lnTo>
                  <a:lnTo>
                    <a:pt x="229793" y="2891193"/>
                  </a:lnTo>
                  <a:lnTo>
                    <a:pt x="188061" y="2917050"/>
                  </a:lnTo>
                  <a:lnTo>
                    <a:pt x="149402" y="2949371"/>
                  </a:lnTo>
                  <a:lnTo>
                    <a:pt x="118973" y="2984119"/>
                  </a:lnTo>
                  <a:lnTo>
                    <a:pt x="94068" y="3021596"/>
                  </a:lnTo>
                  <a:lnTo>
                    <a:pt x="74688" y="3061258"/>
                  </a:lnTo>
                  <a:lnTo>
                    <a:pt x="60845" y="3102559"/>
                  </a:lnTo>
                  <a:lnTo>
                    <a:pt x="52539" y="3144951"/>
                  </a:lnTo>
                  <a:lnTo>
                    <a:pt x="49771" y="3187890"/>
                  </a:lnTo>
                  <a:lnTo>
                    <a:pt x="52209" y="3226003"/>
                  </a:lnTo>
                  <a:lnTo>
                    <a:pt x="60807" y="3273221"/>
                  </a:lnTo>
                  <a:lnTo>
                    <a:pt x="74625" y="3314522"/>
                  </a:lnTo>
                  <a:lnTo>
                    <a:pt x="93980" y="3354171"/>
                  </a:lnTo>
                  <a:lnTo>
                    <a:pt x="118872" y="3391636"/>
                  </a:lnTo>
                  <a:lnTo>
                    <a:pt x="149288" y="3426371"/>
                  </a:lnTo>
                  <a:lnTo>
                    <a:pt x="184073" y="3456749"/>
                  </a:lnTo>
                  <a:lnTo>
                    <a:pt x="221665" y="3481514"/>
                  </a:lnTo>
                  <a:lnTo>
                    <a:pt x="261493" y="3500691"/>
                  </a:lnTo>
                  <a:lnTo>
                    <a:pt x="302983" y="3514306"/>
                  </a:lnTo>
                  <a:lnTo>
                    <a:pt x="345579" y="3522395"/>
                  </a:lnTo>
                  <a:lnTo>
                    <a:pt x="388696" y="3524974"/>
                  </a:lnTo>
                  <a:lnTo>
                    <a:pt x="431749" y="3522078"/>
                  </a:lnTo>
                  <a:lnTo>
                    <a:pt x="474192" y="3513721"/>
                  </a:lnTo>
                  <a:lnTo>
                    <a:pt x="515442" y="3499929"/>
                  </a:lnTo>
                  <a:lnTo>
                    <a:pt x="554926" y="3480752"/>
                  </a:lnTo>
                  <a:lnTo>
                    <a:pt x="592061" y="3456178"/>
                  </a:lnTo>
                  <a:lnTo>
                    <a:pt x="626300" y="3426256"/>
                  </a:lnTo>
                  <a:lnTo>
                    <a:pt x="656691" y="3391458"/>
                  </a:lnTo>
                  <a:lnTo>
                    <a:pt x="681469" y="3353854"/>
                  </a:lnTo>
                  <a:lnTo>
                    <a:pt x="700671" y="3314014"/>
                  </a:lnTo>
                  <a:lnTo>
                    <a:pt x="714311" y="3272523"/>
                  </a:lnTo>
                  <a:lnTo>
                    <a:pt x="722414" y="3229927"/>
                  </a:lnTo>
                  <a:lnTo>
                    <a:pt x="725017" y="3186811"/>
                  </a:lnTo>
                  <a:close/>
                </a:path>
                <a:path w="5883275" h="6436995">
                  <a:moveTo>
                    <a:pt x="946404" y="2782900"/>
                  </a:moveTo>
                  <a:lnTo>
                    <a:pt x="825665" y="2582837"/>
                  </a:lnTo>
                  <a:lnTo>
                    <a:pt x="799541" y="2567178"/>
                  </a:lnTo>
                  <a:lnTo>
                    <a:pt x="787908" y="2567902"/>
                  </a:lnTo>
                  <a:lnTo>
                    <a:pt x="776490" y="2573020"/>
                  </a:lnTo>
                  <a:lnTo>
                    <a:pt x="766305" y="2583815"/>
                  </a:lnTo>
                  <a:lnTo>
                    <a:pt x="761428" y="2596692"/>
                  </a:lnTo>
                  <a:lnTo>
                    <a:pt x="761619" y="2610015"/>
                  </a:lnTo>
                  <a:lnTo>
                    <a:pt x="766648" y="2622194"/>
                  </a:lnTo>
                  <a:lnTo>
                    <a:pt x="882167" y="2796743"/>
                  </a:lnTo>
                  <a:lnTo>
                    <a:pt x="892962" y="2806928"/>
                  </a:lnTo>
                  <a:lnTo>
                    <a:pt x="905827" y="2811792"/>
                  </a:lnTo>
                  <a:lnTo>
                    <a:pt x="919162" y="2811602"/>
                  </a:lnTo>
                  <a:lnTo>
                    <a:pt x="931341" y="2806573"/>
                  </a:lnTo>
                  <a:lnTo>
                    <a:pt x="941527" y="2795765"/>
                  </a:lnTo>
                  <a:lnTo>
                    <a:pt x="946404" y="2782900"/>
                  </a:lnTo>
                  <a:close/>
                </a:path>
                <a:path w="5883275" h="6436995">
                  <a:moveTo>
                    <a:pt x="1204556" y="3183928"/>
                  </a:moveTo>
                  <a:lnTo>
                    <a:pt x="1180947" y="3128492"/>
                  </a:lnTo>
                  <a:lnTo>
                    <a:pt x="1159014" y="3087738"/>
                  </a:lnTo>
                  <a:lnTo>
                    <a:pt x="1135710" y="3048368"/>
                  </a:lnTo>
                  <a:lnTo>
                    <a:pt x="1110780" y="3010611"/>
                  </a:lnTo>
                  <a:lnTo>
                    <a:pt x="1096035" y="2986024"/>
                  </a:lnTo>
                  <a:lnTo>
                    <a:pt x="1091120" y="2981109"/>
                  </a:lnTo>
                  <a:lnTo>
                    <a:pt x="1081786" y="2975152"/>
                  </a:lnTo>
                  <a:lnTo>
                    <a:pt x="1069911" y="2972193"/>
                  </a:lnTo>
                  <a:lnTo>
                    <a:pt x="1057579" y="2972473"/>
                  </a:lnTo>
                  <a:lnTo>
                    <a:pt x="1046861" y="2976194"/>
                  </a:lnTo>
                  <a:lnTo>
                    <a:pt x="1036675" y="2987002"/>
                  </a:lnTo>
                  <a:lnTo>
                    <a:pt x="1031798" y="2999867"/>
                  </a:lnTo>
                  <a:lnTo>
                    <a:pt x="1031989" y="3013202"/>
                  </a:lnTo>
                  <a:lnTo>
                    <a:pt x="1037018" y="3025381"/>
                  </a:lnTo>
                  <a:lnTo>
                    <a:pt x="1051763" y="3049955"/>
                  </a:lnTo>
                  <a:lnTo>
                    <a:pt x="1074191" y="3084449"/>
                  </a:lnTo>
                  <a:lnTo>
                    <a:pt x="1096619" y="3121253"/>
                  </a:lnTo>
                  <a:lnTo>
                    <a:pt x="1118120" y="3159899"/>
                  </a:lnTo>
                  <a:lnTo>
                    <a:pt x="1137780" y="3199930"/>
                  </a:lnTo>
                  <a:lnTo>
                    <a:pt x="1145768" y="3210915"/>
                  </a:lnTo>
                  <a:lnTo>
                    <a:pt x="1157452" y="3217748"/>
                  </a:lnTo>
                  <a:lnTo>
                    <a:pt x="1170978" y="3219970"/>
                  </a:lnTo>
                  <a:lnTo>
                    <a:pt x="1184503" y="3217126"/>
                  </a:lnTo>
                  <a:lnTo>
                    <a:pt x="1195489" y="3209137"/>
                  </a:lnTo>
                  <a:lnTo>
                    <a:pt x="1202334" y="3197453"/>
                  </a:lnTo>
                  <a:lnTo>
                    <a:pt x="1204556" y="3183928"/>
                  </a:lnTo>
                  <a:close/>
                </a:path>
                <a:path w="5883275" h="6436995">
                  <a:moveTo>
                    <a:pt x="1352207" y="3659060"/>
                  </a:moveTo>
                  <a:lnTo>
                    <a:pt x="1340459" y="3590518"/>
                  </a:lnTo>
                  <a:lnTo>
                    <a:pt x="1328877" y="3537966"/>
                  </a:lnTo>
                  <a:lnTo>
                    <a:pt x="1316367" y="3487255"/>
                  </a:lnTo>
                  <a:lnTo>
                    <a:pt x="1302461" y="3438385"/>
                  </a:lnTo>
                  <a:lnTo>
                    <a:pt x="1268437" y="3413963"/>
                  </a:lnTo>
                  <a:lnTo>
                    <a:pt x="1260678" y="3416274"/>
                  </a:lnTo>
                  <a:lnTo>
                    <a:pt x="1247838" y="3422497"/>
                  </a:lnTo>
                  <a:lnTo>
                    <a:pt x="1239151" y="3432873"/>
                  </a:lnTo>
                  <a:lnTo>
                    <a:pt x="1235075" y="3446018"/>
                  </a:lnTo>
                  <a:lnTo>
                    <a:pt x="1236078" y="3460534"/>
                  </a:lnTo>
                  <a:lnTo>
                    <a:pt x="1248549" y="3507206"/>
                  </a:lnTo>
                  <a:lnTo>
                    <a:pt x="1260335" y="3555504"/>
                  </a:lnTo>
                  <a:lnTo>
                    <a:pt x="1271651" y="3606101"/>
                  </a:lnTo>
                  <a:lnTo>
                    <a:pt x="1282738" y="3659682"/>
                  </a:lnTo>
                  <a:lnTo>
                    <a:pt x="1288580" y="3672903"/>
                  </a:lnTo>
                  <a:lnTo>
                    <a:pt x="1298105" y="3682428"/>
                  </a:lnTo>
                  <a:lnTo>
                    <a:pt x="1310398" y="3687343"/>
                  </a:lnTo>
                  <a:lnTo>
                    <a:pt x="1324533" y="3686721"/>
                  </a:lnTo>
                  <a:lnTo>
                    <a:pt x="1337754" y="3680879"/>
                  </a:lnTo>
                  <a:lnTo>
                    <a:pt x="1347279" y="3671354"/>
                  </a:lnTo>
                  <a:lnTo>
                    <a:pt x="1352207" y="3659060"/>
                  </a:lnTo>
                  <a:close/>
                </a:path>
                <a:path w="5883275" h="6436995">
                  <a:moveTo>
                    <a:pt x="1412938" y="4129290"/>
                  </a:moveTo>
                  <a:lnTo>
                    <a:pt x="1401902" y="4019258"/>
                  </a:lnTo>
                  <a:lnTo>
                    <a:pt x="1396390" y="3968165"/>
                  </a:lnTo>
                  <a:lnTo>
                    <a:pt x="1390865" y="3920299"/>
                  </a:lnTo>
                  <a:lnTo>
                    <a:pt x="1360297" y="3888181"/>
                  </a:lnTo>
                  <a:lnTo>
                    <a:pt x="1351534" y="3885882"/>
                  </a:lnTo>
                  <a:lnTo>
                    <a:pt x="1339316" y="3890645"/>
                  </a:lnTo>
                  <a:lnTo>
                    <a:pt x="1329397" y="3900030"/>
                  </a:lnTo>
                  <a:lnTo>
                    <a:pt x="1323174" y="3912171"/>
                  </a:lnTo>
                  <a:lnTo>
                    <a:pt x="1322019" y="3925227"/>
                  </a:lnTo>
                  <a:lnTo>
                    <a:pt x="1328572" y="3974134"/>
                  </a:lnTo>
                  <a:lnTo>
                    <a:pt x="1333982" y="4025112"/>
                  </a:lnTo>
                  <a:lnTo>
                    <a:pt x="1344091" y="4134218"/>
                  </a:lnTo>
                  <a:lnTo>
                    <a:pt x="1380972" y="4166184"/>
                  </a:lnTo>
                  <a:lnTo>
                    <a:pt x="1394269" y="4163174"/>
                  </a:lnTo>
                  <a:lnTo>
                    <a:pt x="1404327" y="4155109"/>
                  </a:lnTo>
                  <a:lnTo>
                    <a:pt x="1410716" y="4143349"/>
                  </a:lnTo>
                  <a:lnTo>
                    <a:pt x="1412938" y="4129290"/>
                  </a:lnTo>
                  <a:close/>
                </a:path>
                <a:path w="5883275" h="6436995">
                  <a:moveTo>
                    <a:pt x="1457083" y="4611205"/>
                  </a:moveTo>
                  <a:lnTo>
                    <a:pt x="1451610" y="4560608"/>
                  </a:lnTo>
                  <a:lnTo>
                    <a:pt x="1446352" y="4508855"/>
                  </a:lnTo>
                  <a:lnTo>
                    <a:pt x="1441564" y="4456646"/>
                  </a:lnTo>
                  <a:lnTo>
                    <a:pt x="1437462" y="4404665"/>
                  </a:lnTo>
                  <a:lnTo>
                    <a:pt x="1437462" y="4399750"/>
                  </a:lnTo>
                  <a:lnTo>
                    <a:pt x="1432547" y="4389920"/>
                  </a:lnTo>
                  <a:lnTo>
                    <a:pt x="1403045" y="4370248"/>
                  </a:lnTo>
                  <a:lnTo>
                    <a:pt x="1389761" y="4373257"/>
                  </a:lnTo>
                  <a:lnTo>
                    <a:pt x="1379689" y="4381322"/>
                  </a:lnTo>
                  <a:lnTo>
                    <a:pt x="1373314" y="4393082"/>
                  </a:lnTo>
                  <a:lnTo>
                    <a:pt x="1371079" y="4407141"/>
                  </a:lnTo>
                  <a:lnTo>
                    <a:pt x="1375143" y="4459160"/>
                  </a:lnTo>
                  <a:lnTo>
                    <a:pt x="1384173" y="4564126"/>
                  </a:lnTo>
                  <a:lnTo>
                    <a:pt x="1388237" y="4616132"/>
                  </a:lnTo>
                  <a:lnTo>
                    <a:pt x="1391577" y="4629772"/>
                  </a:lnTo>
                  <a:lnTo>
                    <a:pt x="1400213" y="4640415"/>
                  </a:lnTo>
                  <a:lnTo>
                    <a:pt x="1412087" y="4646904"/>
                  </a:lnTo>
                  <a:lnTo>
                    <a:pt x="1425117" y="4648098"/>
                  </a:lnTo>
                  <a:lnTo>
                    <a:pt x="1438757" y="4644745"/>
                  </a:lnTo>
                  <a:lnTo>
                    <a:pt x="1449400" y="4636097"/>
                  </a:lnTo>
                  <a:lnTo>
                    <a:pt x="1455889" y="4624222"/>
                  </a:lnTo>
                  <a:lnTo>
                    <a:pt x="1457083" y="4611205"/>
                  </a:lnTo>
                  <a:close/>
                </a:path>
                <a:path w="5883275" h="6436995">
                  <a:moveTo>
                    <a:pt x="1531340" y="5107254"/>
                  </a:moveTo>
                  <a:lnTo>
                    <a:pt x="1530731" y="5093106"/>
                  </a:lnTo>
                  <a:lnTo>
                    <a:pt x="1518716" y="5046053"/>
                  </a:lnTo>
                  <a:lnTo>
                    <a:pt x="1508315" y="4996916"/>
                  </a:lnTo>
                  <a:lnTo>
                    <a:pt x="1499298" y="4945469"/>
                  </a:lnTo>
                  <a:lnTo>
                    <a:pt x="1491437" y="4891494"/>
                  </a:lnTo>
                  <a:lnTo>
                    <a:pt x="1486522" y="4876749"/>
                  </a:lnTo>
                  <a:lnTo>
                    <a:pt x="1481607" y="4871834"/>
                  </a:lnTo>
                  <a:lnTo>
                    <a:pt x="1475613" y="4866843"/>
                  </a:lnTo>
                  <a:lnTo>
                    <a:pt x="1468704" y="4863223"/>
                  </a:lnTo>
                  <a:lnTo>
                    <a:pt x="1460868" y="4861458"/>
                  </a:lnTo>
                  <a:lnTo>
                    <a:pt x="1452105" y="4862004"/>
                  </a:lnTo>
                  <a:lnTo>
                    <a:pt x="1439887" y="4866767"/>
                  </a:lnTo>
                  <a:lnTo>
                    <a:pt x="1429969" y="4876139"/>
                  </a:lnTo>
                  <a:lnTo>
                    <a:pt x="1423746" y="4888293"/>
                  </a:lnTo>
                  <a:lnTo>
                    <a:pt x="1422590" y="4901349"/>
                  </a:lnTo>
                  <a:lnTo>
                    <a:pt x="1431836" y="4956784"/>
                  </a:lnTo>
                  <a:lnTo>
                    <a:pt x="1441310" y="5009223"/>
                  </a:lnTo>
                  <a:lnTo>
                    <a:pt x="1451254" y="5059362"/>
                  </a:lnTo>
                  <a:lnTo>
                    <a:pt x="1461884" y="5107876"/>
                  </a:lnTo>
                  <a:lnTo>
                    <a:pt x="1489532" y="5135537"/>
                  </a:lnTo>
                  <a:lnTo>
                    <a:pt x="1503680" y="5134915"/>
                  </a:lnTo>
                  <a:lnTo>
                    <a:pt x="1516888" y="5129073"/>
                  </a:lnTo>
                  <a:lnTo>
                    <a:pt x="1526425" y="5119548"/>
                  </a:lnTo>
                  <a:lnTo>
                    <a:pt x="1531340" y="5107254"/>
                  </a:lnTo>
                  <a:close/>
                </a:path>
                <a:path w="5883275" h="6436995">
                  <a:moveTo>
                    <a:pt x="1702473" y="5548134"/>
                  </a:moveTo>
                  <a:lnTo>
                    <a:pt x="1697824" y="5535650"/>
                  </a:lnTo>
                  <a:lnTo>
                    <a:pt x="1674317" y="5492712"/>
                  </a:lnTo>
                  <a:lnTo>
                    <a:pt x="1651736" y="5448376"/>
                  </a:lnTo>
                  <a:lnTo>
                    <a:pt x="1630083" y="5402199"/>
                  </a:lnTo>
                  <a:lnTo>
                    <a:pt x="1609356" y="5353723"/>
                  </a:lnTo>
                  <a:lnTo>
                    <a:pt x="1609356" y="5348808"/>
                  </a:lnTo>
                  <a:lnTo>
                    <a:pt x="1601978" y="5341429"/>
                  </a:lnTo>
                  <a:lnTo>
                    <a:pt x="1593799" y="5335092"/>
                  </a:lnTo>
                  <a:lnTo>
                    <a:pt x="1584464" y="5331295"/>
                  </a:lnTo>
                  <a:lnTo>
                    <a:pt x="1574660" y="5330723"/>
                  </a:lnTo>
                  <a:lnTo>
                    <a:pt x="1565097" y="5334063"/>
                  </a:lnTo>
                  <a:lnTo>
                    <a:pt x="1553718" y="5341671"/>
                  </a:lnTo>
                  <a:lnTo>
                    <a:pt x="1546034" y="5352516"/>
                  </a:lnTo>
                  <a:lnTo>
                    <a:pt x="1542961" y="5365191"/>
                  </a:lnTo>
                  <a:lnTo>
                    <a:pt x="1545412" y="5378323"/>
                  </a:lnTo>
                  <a:lnTo>
                    <a:pt x="1565529" y="5429034"/>
                  </a:lnTo>
                  <a:lnTo>
                    <a:pt x="1588427" y="5477903"/>
                  </a:lnTo>
                  <a:lnTo>
                    <a:pt x="1613154" y="5524919"/>
                  </a:lnTo>
                  <a:lnTo>
                    <a:pt x="1638808" y="5570093"/>
                  </a:lnTo>
                  <a:lnTo>
                    <a:pt x="1671993" y="5585993"/>
                  </a:lnTo>
                  <a:lnTo>
                    <a:pt x="1685518" y="5582374"/>
                  </a:lnTo>
                  <a:lnTo>
                    <a:pt x="1696085" y="5574030"/>
                  </a:lnTo>
                  <a:lnTo>
                    <a:pt x="1701812" y="5561774"/>
                  </a:lnTo>
                  <a:lnTo>
                    <a:pt x="1702473" y="5548134"/>
                  </a:lnTo>
                  <a:close/>
                </a:path>
                <a:path w="5883275" h="6436995">
                  <a:moveTo>
                    <a:pt x="2182990" y="5953798"/>
                  </a:moveTo>
                  <a:lnTo>
                    <a:pt x="2182418" y="5944006"/>
                  </a:lnTo>
                  <a:lnTo>
                    <a:pt x="2178621" y="5934672"/>
                  </a:lnTo>
                  <a:lnTo>
                    <a:pt x="2172284" y="5926493"/>
                  </a:lnTo>
                  <a:lnTo>
                    <a:pt x="2164905" y="5919114"/>
                  </a:lnTo>
                  <a:lnTo>
                    <a:pt x="2159990" y="5919114"/>
                  </a:lnTo>
                  <a:lnTo>
                    <a:pt x="2128215" y="5902871"/>
                  </a:lnTo>
                  <a:lnTo>
                    <a:pt x="2062835" y="5870384"/>
                  </a:lnTo>
                  <a:lnTo>
                    <a:pt x="1984933" y="5827458"/>
                  </a:lnTo>
                  <a:lnTo>
                    <a:pt x="1942719" y="5799607"/>
                  </a:lnTo>
                  <a:lnTo>
                    <a:pt x="1902802" y="5769457"/>
                  </a:lnTo>
                  <a:lnTo>
                    <a:pt x="1864969" y="5737237"/>
                  </a:lnTo>
                  <a:lnTo>
                    <a:pt x="1853145" y="5731789"/>
                  </a:lnTo>
                  <a:lnTo>
                    <a:pt x="1815795" y="5742165"/>
                  </a:lnTo>
                  <a:lnTo>
                    <a:pt x="1809953" y="5767679"/>
                  </a:lnTo>
                  <a:lnTo>
                    <a:pt x="1813369" y="5780544"/>
                  </a:lnTo>
                  <a:lnTo>
                    <a:pt x="1861146" y="5825414"/>
                  </a:lnTo>
                  <a:lnTo>
                    <a:pt x="1904593" y="5857405"/>
                  </a:lnTo>
                  <a:lnTo>
                    <a:pt x="1950339" y="5887085"/>
                  </a:lnTo>
                  <a:lnTo>
                    <a:pt x="1997710" y="5914237"/>
                  </a:lnTo>
                  <a:lnTo>
                    <a:pt x="2067153" y="5949264"/>
                  </a:lnTo>
                  <a:lnTo>
                    <a:pt x="2132927" y="5980595"/>
                  </a:lnTo>
                  <a:lnTo>
                    <a:pt x="2146452" y="5983427"/>
                  </a:lnTo>
                  <a:lnTo>
                    <a:pt x="2159965" y="5981204"/>
                  </a:lnTo>
                  <a:lnTo>
                    <a:pt x="2171649" y="5974359"/>
                  </a:lnTo>
                  <a:lnTo>
                    <a:pt x="2179650" y="5963374"/>
                  </a:lnTo>
                  <a:lnTo>
                    <a:pt x="2182990" y="5953798"/>
                  </a:lnTo>
                  <a:close/>
                </a:path>
                <a:path w="5883275" h="6436995">
                  <a:moveTo>
                    <a:pt x="2651709" y="6051778"/>
                  </a:moveTo>
                  <a:lnTo>
                    <a:pt x="2627134" y="6017349"/>
                  </a:lnTo>
                  <a:lnTo>
                    <a:pt x="2617305" y="6022276"/>
                  </a:lnTo>
                  <a:lnTo>
                    <a:pt x="2566466" y="6021324"/>
                  </a:lnTo>
                  <a:lnTo>
                    <a:pt x="2516797" y="6018301"/>
                  </a:lnTo>
                  <a:lnTo>
                    <a:pt x="2467584" y="6012980"/>
                  </a:lnTo>
                  <a:lnTo>
                    <a:pt x="2418143" y="6005106"/>
                  </a:lnTo>
                  <a:lnTo>
                    <a:pt x="2403995" y="6004496"/>
                  </a:lnTo>
                  <a:lnTo>
                    <a:pt x="2391702" y="6009424"/>
                  </a:lnTo>
                  <a:lnTo>
                    <a:pt x="2382177" y="6018949"/>
                  </a:lnTo>
                  <a:lnTo>
                    <a:pt x="2376335" y="6032170"/>
                  </a:lnTo>
                  <a:lnTo>
                    <a:pt x="2376754" y="6045187"/>
                  </a:lnTo>
                  <a:lnTo>
                    <a:pt x="2456853" y="6077255"/>
                  </a:lnTo>
                  <a:lnTo>
                    <a:pt x="2510320" y="6083160"/>
                  </a:lnTo>
                  <a:lnTo>
                    <a:pt x="2563799" y="6086297"/>
                  </a:lnTo>
                  <a:lnTo>
                    <a:pt x="2617279" y="6086208"/>
                  </a:lnTo>
                  <a:lnTo>
                    <a:pt x="2630957" y="6083592"/>
                  </a:lnTo>
                  <a:lnTo>
                    <a:pt x="2641879" y="6076366"/>
                  </a:lnTo>
                  <a:lnTo>
                    <a:pt x="2649093" y="6065444"/>
                  </a:lnTo>
                  <a:lnTo>
                    <a:pt x="2651709" y="6051778"/>
                  </a:lnTo>
                  <a:close/>
                </a:path>
                <a:path w="5883275" h="6436995">
                  <a:moveTo>
                    <a:pt x="3121368" y="5941860"/>
                  </a:moveTo>
                  <a:lnTo>
                    <a:pt x="3118916" y="5928715"/>
                  </a:lnTo>
                  <a:lnTo>
                    <a:pt x="3118916" y="5923800"/>
                  </a:lnTo>
                  <a:lnTo>
                    <a:pt x="3111538" y="5916422"/>
                  </a:lnTo>
                  <a:lnTo>
                    <a:pt x="3104705" y="5911431"/>
                  </a:lnTo>
                  <a:lnTo>
                    <a:pt x="3095561" y="5907824"/>
                  </a:lnTo>
                  <a:lnTo>
                    <a:pt x="3084576" y="5906059"/>
                  </a:lnTo>
                  <a:lnTo>
                    <a:pt x="3072206" y="5906605"/>
                  </a:lnTo>
                  <a:lnTo>
                    <a:pt x="3020415" y="5925972"/>
                  </a:lnTo>
                  <a:lnTo>
                    <a:pt x="2971381" y="5943511"/>
                  </a:lnTo>
                  <a:lnTo>
                    <a:pt x="2924200" y="5959195"/>
                  </a:lnTo>
                  <a:lnTo>
                    <a:pt x="2877947" y="5973038"/>
                  </a:lnTo>
                  <a:lnTo>
                    <a:pt x="2865107" y="5979261"/>
                  </a:lnTo>
                  <a:lnTo>
                    <a:pt x="2856420" y="5989637"/>
                  </a:lnTo>
                  <a:lnTo>
                    <a:pt x="2852356" y="6002782"/>
                  </a:lnTo>
                  <a:lnTo>
                    <a:pt x="2853347" y="6017298"/>
                  </a:lnTo>
                  <a:lnTo>
                    <a:pt x="2859570" y="6030125"/>
                  </a:lnTo>
                  <a:lnTo>
                    <a:pt x="2869933" y="6038812"/>
                  </a:lnTo>
                  <a:lnTo>
                    <a:pt x="2883077" y="6042876"/>
                  </a:lnTo>
                  <a:lnTo>
                    <a:pt x="2897594" y="6041872"/>
                  </a:lnTo>
                  <a:lnTo>
                    <a:pt x="2946044" y="6026620"/>
                  </a:lnTo>
                  <a:lnTo>
                    <a:pt x="2995650" y="6010199"/>
                  </a:lnTo>
                  <a:lnTo>
                    <a:pt x="3046641" y="5992393"/>
                  </a:lnTo>
                  <a:lnTo>
                    <a:pt x="3099231" y="5972988"/>
                  </a:lnTo>
                  <a:lnTo>
                    <a:pt x="3118294" y="5954534"/>
                  </a:lnTo>
                  <a:lnTo>
                    <a:pt x="3121368" y="5941860"/>
                  </a:lnTo>
                  <a:close/>
                </a:path>
                <a:path w="5883275" h="6436995">
                  <a:moveTo>
                    <a:pt x="3562273" y="5737707"/>
                  </a:moveTo>
                  <a:lnTo>
                    <a:pt x="3559098" y="5724525"/>
                  </a:lnTo>
                  <a:lnTo>
                    <a:pt x="3559098" y="5719610"/>
                  </a:lnTo>
                  <a:lnTo>
                    <a:pt x="3554184" y="5714695"/>
                  </a:lnTo>
                  <a:lnTo>
                    <a:pt x="3545497" y="5708701"/>
                  </a:lnTo>
                  <a:lnTo>
                    <a:pt x="3534511" y="5705487"/>
                  </a:lnTo>
                  <a:lnTo>
                    <a:pt x="3521684" y="5705018"/>
                  </a:lnTo>
                  <a:lnTo>
                    <a:pt x="3507460" y="5707329"/>
                  </a:lnTo>
                  <a:lnTo>
                    <a:pt x="3457549" y="5732272"/>
                  </a:lnTo>
                  <a:lnTo>
                    <a:pt x="3410635" y="5755614"/>
                  </a:lnTo>
                  <a:lnTo>
                    <a:pt x="3366020" y="5777560"/>
                  </a:lnTo>
                  <a:lnTo>
                    <a:pt x="3323031" y="5798350"/>
                  </a:lnTo>
                  <a:lnTo>
                    <a:pt x="3312045" y="5806351"/>
                  </a:lnTo>
                  <a:lnTo>
                    <a:pt x="3305200" y="5818022"/>
                  </a:lnTo>
                  <a:lnTo>
                    <a:pt x="3302965" y="5831548"/>
                  </a:lnTo>
                  <a:lnTo>
                    <a:pt x="3305810" y="5845073"/>
                  </a:lnTo>
                  <a:lnTo>
                    <a:pt x="3313798" y="5856059"/>
                  </a:lnTo>
                  <a:lnTo>
                    <a:pt x="3325469" y="5862891"/>
                  </a:lnTo>
                  <a:lnTo>
                    <a:pt x="3338995" y="5865126"/>
                  </a:lnTo>
                  <a:lnTo>
                    <a:pt x="3352520" y="5862269"/>
                  </a:lnTo>
                  <a:lnTo>
                    <a:pt x="3397326" y="5842520"/>
                  </a:lnTo>
                  <a:lnTo>
                    <a:pt x="3443503" y="5820448"/>
                  </a:lnTo>
                  <a:lnTo>
                    <a:pt x="3491534" y="5796546"/>
                  </a:lnTo>
                  <a:lnTo>
                    <a:pt x="3541865" y="5771248"/>
                  </a:lnTo>
                  <a:lnTo>
                    <a:pt x="3560622" y="5750661"/>
                  </a:lnTo>
                  <a:lnTo>
                    <a:pt x="3562273" y="5737707"/>
                  </a:lnTo>
                  <a:close/>
                </a:path>
                <a:path w="5883275" h="6436995">
                  <a:moveTo>
                    <a:pt x="3995128" y="5511431"/>
                  </a:moveTo>
                  <a:lnTo>
                    <a:pt x="3966387" y="5480697"/>
                  </a:lnTo>
                  <a:lnTo>
                    <a:pt x="3955135" y="5480126"/>
                  </a:lnTo>
                  <a:lnTo>
                    <a:pt x="3942727" y="5483479"/>
                  </a:lnTo>
                  <a:lnTo>
                    <a:pt x="3895229" y="5508841"/>
                  </a:lnTo>
                  <a:lnTo>
                    <a:pt x="3848658" y="5533288"/>
                  </a:lnTo>
                  <a:lnTo>
                    <a:pt x="3803015" y="5556809"/>
                  </a:lnTo>
                  <a:lnTo>
                    <a:pt x="3758298" y="5579415"/>
                  </a:lnTo>
                  <a:lnTo>
                    <a:pt x="3747681" y="5589867"/>
                  </a:lnTo>
                  <a:lnTo>
                    <a:pt x="3741686" y="5602160"/>
                  </a:lnTo>
                  <a:lnTo>
                    <a:pt x="3740302" y="5615381"/>
                  </a:lnTo>
                  <a:lnTo>
                    <a:pt x="3743528" y="5628589"/>
                  </a:lnTo>
                  <a:lnTo>
                    <a:pt x="3753980" y="5639193"/>
                  </a:lnTo>
                  <a:lnTo>
                    <a:pt x="3766261" y="5645188"/>
                  </a:lnTo>
                  <a:lnTo>
                    <a:pt x="3779482" y="5646559"/>
                  </a:lnTo>
                  <a:lnTo>
                    <a:pt x="3792702" y="5643334"/>
                  </a:lnTo>
                  <a:lnTo>
                    <a:pt x="3837419" y="5620728"/>
                  </a:lnTo>
                  <a:lnTo>
                    <a:pt x="3883075" y="5597207"/>
                  </a:lnTo>
                  <a:lnTo>
                    <a:pt x="3929646" y="5572760"/>
                  </a:lnTo>
                  <a:lnTo>
                    <a:pt x="3977132" y="5547398"/>
                  </a:lnTo>
                  <a:lnTo>
                    <a:pt x="3993731" y="5524652"/>
                  </a:lnTo>
                  <a:lnTo>
                    <a:pt x="3995128" y="5511431"/>
                  </a:lnTo>
                  <a:close/>
                </a:path>
                <a:path w="5883275" h="6436995">
                  <a:moveTo>
                    <a:pt x="4447425" y="5352415"/>
                  </a:moveTo>
                  <a:lnTo>
                    <a:pt x="4446816" y="5338280"/>
                  </a:lnTo>
                  <a:lnTo>
                    <a:pt x="4446816" y="5333365"/>
                  </a:lnTo>
                  <a:lnTo>
                    <a:pt x="4444365" y="5325986"/>
                  </a:lnTo>
                  <a:lnTo>
                    <a:pt x="4439450" y="5321071"/>
                  </a:lnTo>
                  <a:lnTo>
                    <a:pt x="4433341" y="5316118"/>
                  </a:lnTo>
                  <a:lnTo>
                    <a:pt x="4425620" y="5312778"/>
                  </a:lnTo>
                  <a:lnTo>
                    <a:pt x="4415587" y="5311737"/>
                  </a:lnTo>
                  <a:lnTo>
                    <a:pt x="4402569" y="5313705"/>
                  </a:lnTo>
                  <a:lnTo>
                    <a:pt x="4350969" y="5325669"/>
                  </a:lnTo>
                  <a:lnTo>
                    <a:pt x="4299597" y="5339245"/>
                  </a:lnTo>
                  <a:lnTo>
                    <a:pt x="4248683" y="5354193"/>
                  </a:lnTo>
                  <a:lnTo>
                    <a:pt x="4198467" y="5370309"/>
                  </a:lnTo>
                  <a:lnTo>
                    <a:pt x="4176331" y="5401437"/>
                  </a:lnTo>
                  <a:lnTo>
                    <a:pt x="4178782" y="5414569"/>
                  </a:lnTo>
                  <a:lnTo>
                    <a:pt x="4186390" y="5425935"/>
                  </a:lnTo>
                  <a:lnTo>
                    <a:pt x="4197223" y="5433619"/>
                  </a:lnTo>
                  <a:lnTo>
                    <a:pt x="4209897" y="5436692"/>
                  </a:lnTo>
                  <a:lnTo>
                    <a:pt x="4223042" y="5434228"/>
                  </a:lnTo>
                  <a:lnTo>
                    <a:pt x="4271416" y="5419191"/>
                  </a:lnTo>
                  <a:lnTo>
                    <a:pt x="4320476" y="5404396"/>
                  </a:lnTo>
                  <a:lnTo>
                    <a:pt x="4370006" y="5390972"/>
                  </a:lnTo>
                  <a:lnTo>
                    <a:pt x="4419765" y="5380088"/>
                  </a:lnTo>
                  <a:lnTo>
                    <a:pt x="4432973" y="5374246"/>
                  </a:lnTo>
                  <a:lnTo>
                    <a:pt x="4442511" y="5364721"/>
                  </a:lnTo>
                  <a:lnTo>
                    <a:pt x="4447425" y="5352415"/>
                  </a:lnTo>
                  <a:close/>
                </a:path>
                <a:path w="5883275" h="6436995">
                  <a:moveTo>
                    <a:pt x="4678438" y="5839828"/>
                  </a:moveTo>
                  <a:lnTo>
                    <a:pt x="4675213" y="5822683"/>
                  </a:lnTo>
                  <a:lnTo>
                    <a:pt x="4665535" y="5807862"/>
                  </a:lnTo>
                  <a:lnTo>
                    <a:pt x="4650714" y="5798185"/>
                  </a:lnTo>
                  <a:lnTo>
                    <a:pt x="4633569" y="5794959"/>
                  </a:lnTo>
                  <a:lnTo>
                    <a:pt x="4616437" y="5798185"/>
                  </a:lnTo>
                  <a:lnTo>
                    <a:pt x="4601603" y="5807875"/>
                  </a:lnTo>
                  <a:lnTo>
                    <a:pt x="4358132" y="6051359"/>
                  </a:lnTo>
                  <a:lnTo>
                    <a:pt x="4114762" y="5807989"/>
                  </a:lnTo>
                  <a:lnTo>
                    <a:pt x="4099941" y="5798312"/>
                  </a:lnTo>
                  <a:lnTo>
                    <a:pt x="4082808" y="5795099"/>
                  </a:lnTo>
                  <a:lnTo>
                    <a:pt x="4065663" y="5798324"/>
                  </a:lnTo>
                  <a:lnTo>
                    <a:pt x="4050830" y="5808015"/>
                  </a:lnTo>
                  <a:lnTo>
                    <a:pt x="4041533" y="5823229"/>
                  </a:lnTo>
                  <a:lnTo>
                    <a:pt x="4039146" y="5841212"/>
                  </a:lnTo>
                  <a:lnTo>
                    <a:pt x="4043210" y="5859183"/>
                  </a:lnTo>
                  <a:lnTo>
                    <a:pt x="4053281" y="5874397"/>
                  </a:lnTo>
                  <a:lnTo>
                    <a:pt x="4296638" y="6117755"/>
                  </a:lnTo>
                  <a:lnTo>
                    <a:pt x="4053154" y="6361239"/>
                  </a:lnTo>
                  <a:lnTo>
                    <a:pt x="4043476" y="6376073"/>
                  </a:lnTo>
                  <a:lnTo>
                    <a:pt x="4040238" y="6393205"/>
                  </a:lnTo>
                  <a:lnTo>
                    <a:pt x="4043464" y="6410338"/>
                  </a:lnTo>
                  <a:lnTo>
                    <a:pt x="4053141" y="6425171"/>
                  </a:lnTo>
                  <a:lnTo>
                    <a:pt x="4067581" y="6434468"/>
                  </a:lnTo>
                  <a:lnTo>
                    <a:pt x="4083875" y="6436842"/>
                  </a:lnTo>
                  <a:lnTo>
                    <a:pt x="4100169" y="6432766"/>
                  </a:lnTo>
                  <a:lnTo>
                    <a:pt x="4114609" y="6422695"/>
                  </a:lnTo>
                  <a:lnTo>
                    <a:pt x="4358094" y="6179210"/>
                  </a:lnTo>
                  <a:lnTo>
                    <a:pt x="4601464" y="6422580"/>
                  </a:lnTo>
                  <a:lnTo>
                    <a:pt x="4616285" y="6432258"/>
                  </a:lnTo>
                  <a:lnTo>
                    <a:pt x="4633417" y="6435484"/>
                  </a:lnTo>
                  <a:lnTo>
                    <a:pt x="4650549" y="6432245"/>
                  </a:lnTo>
                  <a:lnTo>
                    <a:pt x="4665383" y="6422568"/>
                  </a:lnTo>
                  <a:lnTo>
                    <a:pt x="4675073" y="6407734"/>
                  </a:lnTo>
                  <a:lnTo>
                    <a:pt x="4678299" y="6390589"/>
                  </a:lnTo>
                  <a:lnTo>
                    <a:pt x="4675086" y="6373457"/>
                  </a:lnTo>
                  <a:lnTo>
                    <a:pt x="4665408" y="6358636"/>
                  </a:lnTo>
                  <a:lnTo>
                    <a:pt x="4422038" y="6115266"/>
                  </a:lnTo>
                  <a:lnTo>
                    <a:pt x="4665523" y="5871794"/>
                  </a:lnTo>
                  <a:lnTo>
                    <a:pt x="4675200" y="5856960"/>
                  </a:lnTo>
                  <a:lnTo>
                    <a:pt x="4678438" y="5839828"/>
                  </a:lnTo>
                  <a:close/>
                </a:path>
                <a:path w="5883275" h="6436995">
                  <a:moveTo>
                    <a:pt x="4933670" y="5303736"/>
                  </a:moveTo>
                  <a:lnTo>
                    <a:pt x="4912474" y="5271478"/>
                  </a:lnTo>
                  <a:lnTo>
                    <a:pt x="4843386" y="5268722"/>
                  </a:lnTo>
                  <a:lnTo>
                    <a:pt x="4789830" y="5269966"/>
                  </a:lnTo>
                  <a:lnTo>
                    <a:pt x="4687798" y="5274297"/>
                  </a:lnTo>
                  <a:lnTo>
                    <a:pt x="4655820" y="5311191"/>
                  </a:lnTo>
                  <a:lnTo>
                    <a:pt x="4658817" y="5324475"/>
                  </a:lnTo>
                  <a:lnTo>
                    <a:pt x="4666881" y="5334546"/>
                  </a:lnTo>
                  <a:lnTo>
                    <a:pt x="4678629" y="5340921"/>
                  </a:lnTo>
                  <a:lnTo>
                    <a:pt x="4692701" y="5343144"/>
                  </a:lnTo>
                  <a:lnTo>
                    <a:pt x="4741570" y="5340286"/>
                  </a:lnTo>
                  <a:lnTo>
                    <a:pt x="4792281" y="5338813"/>
                  </a:lnTo>
                  <a:lnTo>
                    <a:pt x="4844834" y="5338267"/>
                  </a:lnTo>
                  <a:lnTo>
                    <a:pt x="4899241" y="5338178"/>
                  </a:lnTo>
                  <a:lnTo>
                    <a:pt x="4912919" y="5335562"/>
                  </a:lnTo>
                  <a:lnTo>
                    <a:pt x="4923828" y="5328336"/>
                  </a:lnTo>
                  <a:lnTo>
                    <a:pt x="4931054" y="5317414"/>
                  </a:lnTo>
                  <a:lnTo>
                    <a:pt x="4933670" y="5303736"/>
                  </a:lnTo>
                  <a:close/>
                </a:path>
                <a:path w="5883275" h="6436995">
                  <a:moveTo>
                    <a:pt x="5420499" y="5338051"/>
                  </a:moveTo>
                  <a:lnTo>
                    <a:pt x="5395925" y="5298706"/>
                  </a:lnTo>
                  <a:lnTo>
                    <a:pt x="5388546" y="5301170"/>
                  </a:lnTo>
                  <a:lnTo>
                    <a:pt x="5297576" y="5293817"/>
                  </a:lnTo>
                  <a:lnTo>
                    <a:pt x="5268074" y="5290909"/>
                  </a:lnTo>
                  <a:lnTo>
                    <a:pt x="5209057" y="5286921"/>
                  </a:lnTo>
                  <a:lnTo>
                    <a:pt x="5179555" y="5284013"/>
                  </a:lnTo>
                  <a:lnTo>
                    <a:pt x="5165496" y="5286248"/>
                  </a:lnTo>
                  <a:lnTo>
                    <a:pt x="5153736" y="5292623"/>
                  </a:lnTo>
                  <a:lnTo>
                    <a:pt x="5145659" y="5302694"/>
                  </a:lnTo>
                  <a:lnTo>
                    <a:pt x="5142662" y="5315978"/>
                  </a:lnTo>
                  <a:lnTo>
                    <a:pt x="5144884" y="5330050"/>
                  </a:lnTo>
                  <a:lnTo>
                    <a:pt x="5204130" y="5355768"/>
                  </a:lnTo>
                  <a:lnTo>
                    <a:pt x="5263134" y="5359755"/>
                  </a:lnTo>
                  <a:lnTo>
                    <a:pt x="5292636" y="5362664"/>
                  </a:lnTo>
                  <a:lnTo>
                    <a:pt x="5383619" y="5370017"/>
                  </a:lnTo>
                  <a:lnTo>
                    <a:pt x="5396636" y="5368823"/>
                  </a:lnTo>
                  <a:lnTo>
                    <a:pt x="5408511" y="5362333"/>
                  </a:lnTo>
                  <a:lnTo>
                    <a:pt x="5417159" y="5351691"/>
                  </a:lnTo>
                  <a:lnTo>
                    <a:pt x="5420499" y="5338051"/>
                  </a:lnTo>
                  <a:close/>
                </a:path>
                <a:path w="5883275" h="6436995">
                  <a:moveTo>
                    <a:pt x="5692470" y="6071019"/>
                  </a:moveTo>
                  <a:lnTo>
                    <a:pt x="5686958" y="6029096"/>
                  </a:lnTo>
                  <a:lnTo>
                    <a:pt x="5673382" y="5989053"/>
                  </a:lnTo>
                  <a:lnTo>
                    <a:pt x="5652236" y="5952439"/>
                  </a:lnTo>
                  <a:lnTo>
                    <a:pt x="5624373" y="5920664"/>
                  </a:lnTo>
                  <a:lnTo>
                    <a:pt x="5590832" y="5894921"/>
                  </a:lnTo>
                  <a:lnTo>
                    <a:pt x="5552910" y="5876226"/>
                  </a:lnTo>
                  <a:lnTo>
                    <a:pt x="5512066" y="5865292"/>
                  </a:lnTo>
                  <a:lnTo>
                    <a:pt x="5469864" y="5862548"/>
                  </a:lnTo>
                  <a:lnTo>
                    <a:pt x="5448770" y="5864276"/>
                  </a:lnTo>
                  <a:lnTo>
                    <a:pt x="5407584" y="5873889"/>
                  </a:lnTo>
                  <a:lnTo>
                    <a:pt x="5369064" y="5891352"/>
                  </a:lnTo>
                  <a:lnTo>
                    <a:pt x="5319471" y="5930722"/>
                  </a:lnTo>
                  <a:lnTo>
                    <a:pt x="5293728" y="5964275"/>
                  </a:lnTo>
                  <a:lnTo>
                    <a:pt x="5275008" y="6002198"/>
                  </a:lnTo>
                  <a:lnTo>
                    <a:pt x="5264061" y="6043053"/>
                  </a:lnTo>
                  <a:lnTo>
                    <a:pt x="5261280" y="6085243"/>
                  </a:lnTo>
                  <a:lnTo>
                    <a:pt x="5263007" y="6106338"/>
                  </a:lnTo>
                  <a:lnTo>
                    <a:pt x="5272595" y="6147524"/>
                  </a:lnTo>
                  <a:lnTo>
                    <a:pt x="5290045" y="6186030"/>
                  </a:lnTo>
                  <a:lnTo>
                    <a:pt x="5314670" y="6220396"/>
                  </a:lnTo>
                  <a:lnTo>
                    <a:pt x="5345519" y="6249301"/>
                  </a:lnTo>
                  <a:lnTo>
                    <a:pt x="5381422" y="6271615"/>
                  </a:lnTo>
                  <a:lnTo>
                    <a:pt x="5420995" y="6286500"/>
                  </a:lnTo>
                  <a:lnTo>
                    <a:pt x="5462714" y="6293383"/>
                  </a:lnTo>
                  <a:lnTo>
                    <a:pt x="5483885" y="6293726"/>
                  </a:lnTo>
                  <a:lnTo>
                    <a:pt x="5504980" y="6291986"/>
                  </a:lnTo>
                  <a:lnTo>
                    <a:pt x="5546166" y="6282372"/>
                  </a:lnTo>
                  <a:lnTo>
                    <a:pt x="5584685" y="6264910"/>
                  </a:lnTo>
                  <a:lnTo>
                    <a:pt x="5619064" y="6240272"/>
                  </a:lnTo>
                  <a:lnTo>
                    <a:pt x="5647982" y="6209398"/>
                  </a:lnTo>
                  <a:lnTo>
                    <a:pt x="5670321" y="6173482"/>
                  </a:lnTo>
                  <a:lnTo>
                    <a:pt x="5685218" y="6133909"/>
                  </a:lnTo>
                  <a:lnTo>
                    <a:pt x="5692114" y="6092190"/>
                  </a:lnTo>
                  <a:lnTo>
                    <a:pt x="5692470" y="6071019"/>
                  </a:lnTo>
                  <a:close/>
                </a:path>
                <a:path w="5883275" h="6436995">
                  <a:moveTo>
                    <a:pt x="5882741" y="5318544"/>
                  </a:moveTo>
                  <a:lnTo>
                    <a:pt x="5875693" y="5316652"/>
                  </a:lnTo>
                  <a:lnTo>
                    <a:pt x="5865546" y="5315813"/>
                  </a:lnTo>
                  <a:lnTo>
                    <a:pt x="5815304" y="5317198"/>
                  </a:lnTo>
                  <a:lnTo>
                    <a:pt x="5764123" y="5317680"/>
                  </a:lnTo>
                  <a:lnTo>
                    <a:pt x="5712028" y="5317223"/>
                  </a:lnTo>
                  <a:lnTo>
                    <a:pt x="5659018" y="5315864"/>
                  </a:lnTo>
                  <a:lnTo>
                    <a:pt x="5645340" y="5318480"/>
                  </a:lnTo>
                  <a:lnTo>
                    <a:pt x="5634418" y="5325694"/>
                  </a:lnTo>
                  <a:lnTo>
                    <a:pt x="5627192" y="5336616"/>
                  </a:lnTo>
                  <a:lnTo>
                    <a:pt x="5624576" y="5350294"/>
                  </a:lnTo>
                  <a:lnTo>
                    <a:pt x="5627192" y="5363972"/>
                  </a:lnTo>
                  <a:lnTo>
                    <a:pt x="5714860" y="5386070"/>
                  </a:lnTo>
                  <a:lnTo>
                    <a:pt x="5768416" y="5386527"/>
                  </a:lnTo>
                  <a:lnTo>
                    <a:pt x="5820118" y="5386044"/>
                  </a:lnTo>
                  <a:lnTo>
                    <a:pt x="5870448" y="5384660"/>
                  </a:lnTo>
                  <a:lnTo>
                    <a:pt x="5882741" y="5382298"/>
                  </a:lnTo>
                  <a:lnTo>
                    <a:pt x="5882741" y="5318544"/>
                  </a:lnTo>
                  <a:close/>
                </a:path>
              </a:pathLst>
            </a:custGeom>
            <a:solidFill>
              <a:srgbClr val="FFFFFF"/>
            </a:solidFill>
          </p:spPr>
          <p:txBody>
            <a:bodyPr wrap="square" lIns="0" tIns="0" rIns="0" bIns="0" rtlCol="0"/>
            <a:lstStyle/>
            <a:p>
              <a:endParaRPr/>
            </a:p>
          </p:txBody>
        </p:sp>
      </p:grpSp>
      <p:sp>
        <p:nvSpPr>
          <p:cNvPr id="8" name="object 8"/>
          <p:cNvSpPr/>
          <p:nvPr/>
        </p:nvSpPr>
        <p:spPr>
          <a:xfrm>
            <a:off x="13869367" y="7707543"/>
            <a:ext cx="4418965" cy="2580005"/>
          </a:xfrm>
          <a:custGeom>
            <a:avLst/>
            <a:gdLst/>
            <a:ahLst/>
            <a:cxnLst/>
            <a:rect l="l" t="t" r="r" b="b"/>
            <a:pathLst>
              <a:path w="4418965" h="2580004">
                <a:moveTo>
                  <a:pt x="0" y="2579456"/>
                </a:moveTo>
                <a:lnTo>
                  <a:pt x="22774" y="2543178"/>
                </a:lnTo>
                <a:lnTo>
                  <a:pt x="55877" y="2499544"/>
                </a:lnTo>
                <a:lnTo>
                  <a:pt x="95153" y="2456459"/>
                </a:lnTo>
                <a:lnTo>
                  <a:pt x="141297" y="2414096"/>
                </a:lnTo>
                <a:lnTo>
                  <a:pt x="177732" y="2382374"/>
                </a:lnTo>
                <a:lnTo>
                  <a:pt x="219438" y="2352096"/>
                </a:lnTo>
                <a:lnTo>
                  <a:pt x="264672" y="2323439"/>
                </a:lnTo>
                <a:lnTo>
                  <a:pt x="311691" y="2296581"/>
                </a:lnTo>
                <a:lnTo>
                  <a:pt x="358752" y="2271700"/>
                </a:lnTo>
                <a:lnTo>
                  <a:pt x="404112" y="2248974"/>
                </a:lnTo>
                <a:lnTo>
                  <a:pt x="446028" y="2228580"/>
                </a:lnTo>
                <a:lnTo>
                  <a:pt x="490715" y="2207839"/>
                </a:lnTo>
                <a:lnTo>
                  <a:pt x="535636" y="2188694"/>
                </a:lnTo>
                <a:lnTo>
                  <a:pt x="580774" y="2171067"/>
                </a:lnTo>
                <a:lnTo>
                  <a:pt x="626110" y="2154880"/>
                </a:lnTo>
                <a:lnTo>
                  <a:pt x="671629" y="2140055"/>
                </a:lnTo>
                <a:lnTo>
                  <a:pt x="717311" y="2126516"/>
                </a:lnTo>
                <a:lnTo>
                  <a:pt x="763140" y="2114184"/>
                </a:lnTo>
                <a:lnTo>
                  <a:pt x="809099" y="2102982"/>
                </a:lnTo>
                <a:lnTo>
                  <a:pt x="855169" y="2092832"/>
                </a:lnTo>
                <a:lnTo>
                  <a:pt x="901334" y="2083656"/>
                </a:lnTo>
                <a:lnTo>
                  <a:pt x="947575" y="2075377"/>
                </a:lnTo>
                <a:lnTo>
                  <a:pt x="993875" y="2067916"/>
                </a:lnTo>
                <a:lnTo>
                  <a:pt x="1040218" y="2061197"/>
                </a:lnTo>
                <a:lnTo>
                  <a:pt x="1086585" y="2055142"/>
                </a:lnTo>
                <a:lnTo>
                  <a:pt x="1132959" y="2049672"/>
                </a:lnTo>
                <a:lnTo>
                  <a:pt x="1179322" y="2044711"/>
                </a:lnTo>
                <a:lnTo>
                  <a:pt x="1225658" y="2040180"/>
                </a:lnTo>
                <a:lnTo>
                  <a:pt x="1271947" y="2036002"/>
                </a:lnTo>
                <a:lnTo>
                  <a:pt x="1318174" y="2032099"/>
                </a:lnTo>
                <a:lnTo>
                  <a:pt x="1364321" y="2028394"/>
                </a:lnTo>
                <a:lnTo>
                  <a:pt x="1502104" y="2017688"/>
                </a:lnTo>
                <a:lnTo>
                  <a:pt x="1547755" y="2013996"/>
                </a:lnTo>
                <a:lnTo>
                  <a:pt x="1593237" y="2010114"/>
                </a:lnTo>
                <a:lnTo>
                  <a:pt x="1638535" y="2005963"/>
                </a:lnTo>
                <a:lnTo>
                  <a:pt x="1683630" y="2001466"/>
                </a:lnTo>
                <a:lnTo>
                  <a:pt x="1728505" y="1996546"/>
                </a:lnTo>
                <a:lnTo>
                  <a:pt x="1773142" y="1991123"/>
                </a:lnTo>
                <a:lnTo>
                  <a:pt x="1817524" y="1985122"/>
                </a:lnTo>
                <a:lnTo>
                  <a:pt x="1861633" y="1978464"/>
                </a:lnTo>
                <a:lnTo>
                  <a:pt x="1905453" y="1971071"/>
                </a:lnTo>
                <a:lnTo>
                  <a:pt x="1948965" y="1962866"/>
                </a:lnTo>
                <a:lnTo>
                  <a:pt x="1992153" y="1953771"/>
                </a:lnTo>
                <a:lnTo>
                  <a:pt x="2034997" y="1943708"/>
                </a:lnTo>
                <a:lnTo>
                  <a:pt x="2077482" y="1932601"/>
                </a:lnTo>
                <a:lnTo>
                  <a:pt x="2119590" y="1920370"/>
                </a:lnTo>
                <a:lnTo>
                  <a:pt x="2161303" y="1906939"/>
                </a:lnTo>
                <a:lnTo>
                  <a:pt x="2202604" y="1892230"/>
                </a:lnTo>
                <a:lnTo>
                  <a:pt x="2243475" y="1876165"/>
                </a:lnTo>
                <a:lnTo>
                  <a:pt x="2283898" y="1858666"/>
                </a:lnTo>
                <a:lnTo>
                  <a:pt x="2323857" y="1839656"/>
                </a:lnTo>
                <a:lnTo>
                  <a:pt x="2363334" y="1819057"/>
                </a:lnTo>
                <a:lnTo>
                  <a:pt x="2402312" y="1796791"/>
                </a:lnTo>
                <a:lnTo>
                  <a:pt x="2440772" y="1772781"/>
                </a:lnTo>
                <a:lnTo>
                  <a:pt x="2478698" y="1746949"/>
                </a:lnTo>
                <a:lnTo>
                  <a:pt x="2516072" y="1719218"/>
                </a:lnTo>
                <a:lnTo>
                  <a:pt x="2552876" y="1689509"/>
                </a:lnTo>
                <a:lnTo>
                  <a:pt x="2589094" y="1657746"/>
                </a:lnTo>
                <a:lnTo>
                  <a:pt x="2621657" y="1626933"/>
                </a:lnTo>
                <a:lnTo>
                  <a:pt x="2652974" y="1595212"/>
                </a:lnTo>
                <a:lnTo>
                  <a:pt x="2683107" y="1562635"/>
                </a:lnTo>
                <a:lnTo>
                  <a:pt x="2712118" y="1529256"/>
                </a:lnTo>
                <a:lnTo>
                  <a:pt x="2740069" y="1495128"/>
                </a:lnTo>
                <a:lnTo>
                  <a:pt x="2767022" y="1460305"/>
                </a:lnTo>
                <a:lnTo>
                  <a:pt x="2793038" y="1424840"/>
                </a:lnTo>
                <a:lnTo>
                  <a:pt x="2818181" y="1388787"/>
                </a:lnTo>
                <a:lnTo>
                  <a:pt x="2842512" y="1352198"/>
                </a:lnTo>
                <a:lnTo>
                  <a:pt x="2866092" y="1315128"/>
                </a:lnTo>
                <a:lnTo>
                  <a:pt x="2888985" y="1277629"/>
                </a:lnTo>
                <a:lnTo>
                  <a:pt x="2911252" y="1239755"/>
                </a:lnTo>
                <a:lnTo>
                  <a:pt x="2932955" y="1201559"/>
                </a:lnTo>
                <a:lnTo>
                  <a:pt x="2954156" y="1163095"/>
                </a:lnTo>
                <a:lnTo>
                  <a:pt x="2974917" y="1124416"/>
                </a:lnTo>
                <a:lnTo>
                  <a:pt x="2995301" y="1085576"/>
                </a:lnTo>
                <a:lnTo>
                  <a:pt x="3015369" y="1046628"/>
                </a:lnTo>
                <a:lnTo>
                  <a:pt x="3035183" y="1007624"/>
                </a:lnTo>
                <a:lnTo>
                  <a:pt x="3132619" y="813655"/>
                </a:lnTo>
                <a:lnTo>
                  <a:pt x="3152214" y="775444"/>
                </a:lnTo>
                <a:lnTo>
                  <a:pt x="3171989" y="737552"/>
                </a:lnTo>
                <a:lnTo>
                  <a:pt x="3192007" y="700032"/>
                </a:lnTo>
                <a:lnTo>
                  <a:pt x="3212330" y="662938"/>
                </a:lnTo>
                <a:lnTo>
                  <a:pt x="3233019" y="626323"/>
                </a:lnTo>
                <a:lnTo>
                  <a:pt x="3254137" y="590240"/>
                </a:lnTo>
                <a:lnTo>
                  <a:pt x="3275745" y="554743"/>
                </a:lnTo>
                <a:lnTo>
                  <a:pt x="3297907" y="519885"/>
                </a:lnTo>
                <a:lnTo>
                  <a:pt x="3320683" y="485720"/>
                </a:lnTo>
                <a:lnTo>
                  <a:pt x="3344136" y="452301"/>
                </a:lnTo>
                <a:lnTo>
                  <a:pt x="3368327" y="419681"/>
                </a:lnTo>
                <a:lnTo>
                  <a:pt x="3393320" y="387913"/>
                </a:lnTo>
                <a:lnTo>
                  <a:pt x="3419176" y="357052"/>
                </a:lnTo>
                <a:lnTo>
                  <a:pt x="3445956" y="327150"/>
                </a:lnTo>
                <a:lnTo>
                  <a:pt x="3473724" y="298261"/>
                </a:lnTo>
                <a:lnTo>
                  <a:pt x="3502540" y="270438"/>
                </a:lnTo>
                <a:lnTo>
                  <a:pt x="3532468" y="243735"/>
                </a:lnTo>
                <a:lnTo>
                  <a:pt x="3563569" y="218205"/>
                </a:lnTo>
                <a:lnTo>
                  <a:pt x="3595905" y="193901"/>
                </a:lnTo>
                <a:lnTo>
                  <a:pt x="3629538" y="170877"/>
                </a:lnTo>
                <a:lnTo>
                  <a:pt x="3664530" y="149186"/>
                </a:lnTo>
                <a:lnTo>
                  <a:pt x="3780072" y="91955"/>
                </a:lnTo>
                <a:lnTo>
                  <a:pt x="3819332" y="76820"/>
                </a:lnTo>
                <a:lnTo>
                  <a:pt x="3862051" y="62595"/>
                </a:lnTo>
                <a:lnTo>
                  <a:pt x="3906501" y="50023"/>
                </a:lnTo>
                <a:lnTo>
                  <a:pt x="3952745" y="39158"/>
                </a:lnTo>
                <a:lnTo>
                  <a:pt x="4000844" y="30053"/>
                </a:lnTo>
                <a:lnTo>
                  <a:pt x="4050860" y="22762"/>
                </a:lnTo>
                <a:lnTo>
                  <a:pt x="4104360" y="15686"/>
                </a:lnTo>
                <a:lnTo>
                  <a:pt x="4156568" y="9948"/>
                </a:lnTo>
                <a:lnTo>
                  <a:pt x="4207496" y="5529"/>
                </a:lnTo>
                <a:lnTo>
                  <a:pt x="4257159" y="2410"/>
                </a:lnTo>
                <a:lnTo>
                  <a:pt x="4305568" y="573"/>
                </a:lnTo>
                <a:lnTo>
                  <a:pt x="4352736" y="0"/>
                </a:lnTo>
                <a:lnTo>
                  <a:pt x="4398678" y="670"/>
                </a:lnTo>
                <a:lnTo>
                  <a:pt x="4418631" y="1517"/>
                </a:lnTo>
                <a:lnTo>
                  <a:pt x="4418631" y="2579456"/>
                </a:lnTo>
                <a:lnTo>
                  <a:pt x="0" y="2579456"/>
                </a:lnTo>
                <a:close/>
              </a:path>
            </a:pathLst>
          </a:custGeom>
          <a:solidFill>
            <a:srgbClr val="40457D"/>
          </a:solidFill>
        </p:spPr>
        <p:txBody>
          <a:bodyPr wrap="square" lIns="0" tIns="0" rIns="0" bIns="0" rtlCol="0"/>
          <a:lstStyle/>
          <a:p>
            <a:endParaRPr/>
          </a:p>
        </p:txBody>
      </p:sp>
      <p:sp>
        <p:nvSpPr>
          <p:cNvPr id="2049" name="Rectangle 1"/>
          <p:cNvSpPr>
            <a:spLocks noChangeArrowheads="1"/>
          </p:cNvSpPr>
          <p:nvPr/>
        </p:nvSpPr>
        <p:spPr bwMode="auto">
          <a:xfrm>
            <a:off x="304800" y="4457700"/>
            <a:ext cx="115824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IN" sz="3000" b="1" i="1" dirty="0">
                <a:solidFill>
                  <a:srgbClr val="FFC000"/>
                </a:solidFill>
              </a:rPr>
              <a:t>Study of Implementing Automated Attendance System Using Face Recognition Technique</a:t>
            </a:r>
            <a:endParaRPr lang="en-IN" sz="3000" dirty="0">
              <a:solidFill>
                <a:srgbClr val="FFC000"/>
              </a:solidFill>
            </a:endParaRPr>
          </a:p>
          <a:p>
            <a:pPr algn="ctr"/>
            <a:r>
              <a:rPr lang="en-IN" sz="3000" b="1" dirty="0" err="1">
                <a:solidFill>
                  <a:schemeClr val="bg1"/>
                </a:solidFill>
              </a:rPr>
              <a:t>Nirmalya</a:t>
            </a:r>
            <a:r>
              <a:rPr lang="en-IN" sz="3000" b="1" dirty="0">
                <a:solidFill>
                  <a:schemeClr val="bg1"/>
                </a:solidFill>
              </a:rPr>
              <a:t> </a:t>
            </a:r>
            <a:r>
              <a:rPr lang="en-IN" sz="3000" b="1" dirty="0" err="1">
                <a:solidFill>
                  <a:schemeClr val="bg1"/>
                </a:solidFill>
              </a:rPr>
              <a:t>Kar</a:t>
            </a:r>
            <a:r>
              <a:rPr lang="en-IN" sz="3000" b="1" dirty="0">
                <a:solidFill>
                  <a:schemeClr val="bg1"/>
                </a:solidFill>
              </a:rPr>
              <a:t>, </a:t>
            </a:r>
            <a:r>
              <a:rPr lang="en-IN" sz="3000" b="1" dirty="0" err="1">
                <a:solidFill>
                  <a:schemeClr val="bg1"/>
                </a:solidFill>
              </a:rPr>
              <a:t>Mrinal</a:t>
            </a:r>
            <a:r>
              <a:rPr lang="en-IN" sz="3000" b="1" dirty="0">
                <a:solidFill>
                  <a:schemeClr val="bg1"/>
                </a:solidFill>
              </a:rPr>
              <a:t> </a:t>
            </a:r>
            <a:r>
              <a:rPr lang="en-IN" sz="3000" b="1" dirty="0" err="1">
                <a:solidFill>
                  <a:schemeClr val="bg1"/>
                </a:solidFill>
              </a:rPr>
              <a:t>Kanti</a:t>
            </a:r>
            <a:r>
              <a:rPr lang="en-IN" sz="3000" b="1" dirty="0">
                <a:solidFill>
                  <a:schemeClr val="bg1"/>
                </a:solidFill>
              </a:rPr>
              <a:t> </a:t>
            </a:r>
            <a:r>
              <a:rPr lang="en-IN" sz="3000" b="1" dirty="0" err="1">
                <a:solidFill>
                  <a:schemeClr val="bg1"/>
                </a:solidFill>
              </a:rPr>
              <a:t>Debbarma</a:t>
            </a:r>
            <a:r>
              <a:rPr lang="en-IN" sz="3000" b="1" dirty="0">
                <a:solidFill>
                  <a:schemeClr val="bg1"/>
                </a:solidFill>
              </a:rPr>
              <a:t>, </a:t>
            </a:r>
            <a:r>
              <a:rPr lang="en-IN" sz="3000" b="1" dirty="0" err="1">
                <a:solidFill>
                  <a:schemeClr val="bg1"/>
                </a:solidFill>
              </a:rPr>
              <a:t>Ashim</a:t>
            </a:r>
            <a:r>
              <a:rPr lang="en-IN" sz="3000" b="1" dirty="0">
                <a:solidFill>
                  <a:schemeClr val="bg1"/>
                </a:solidFill>
              </a:rPr>
              <a:t> </a:t>
            </a:r>
            <a:r>
              <a:rPr lang="en-IN" sz="3000" b="1" dirty="0" err="1">
                <a:solidFill>
                  <a:schemeClr val="bg1"/>
                </a:solidFill>
              </a:rPr>
              <a:t>Saha</a:t>
            </a:r>
            <a:r>
              <a:rPr lang="en-IN" sz="3000" b="1" dirty="0">
                <a:solidFill>
                  <a:schemeClr val="bg1"/>
                </a:solidFill>
              </a:rPr>
              <a:t>, </a:t>
            </a:r>
            <a:r>
              <a:rPr lang="en-IN" sz="3000" b="1" dirty="0" err="1">
                <a:solidFill>
                  <a:schemeClr val="bg1"/>
                </a:solidFill>
              </a:rPr>
              <a:t>Dwijen</a:t>
            </a:r>
            <a:r>
              <a:rPr lang="en-IN" sz="3000" b="1" dirty="0">
                <a:solidFill>
                  <a:schemeClr val="bg1"/>
                </a:solidFill>
              </a:rPr>
              <a:t> </a:t>
            </a:r>
            <a:r>
              <a:rPr lang="en-IN" sz="3000" b="1" dirty="0" err="1">
                <a:solidFill>
                  <a:schemeClr val="bg1"/>
                </a:solidFill>
              </a:rPr>
              <a:t>Rudra</a:t>
            </a:r>
            <a:r>
              <a:rPr lang="en-IN" sz="3000" b="1" dirty="0">
                <a:solidFill>
                  <a:schemeClr val="bg1"/>
                </a:solidFill>
              </a:rPr>
              <a:t> Pal</a:t>
            </a:r>
            <a:endParaRPr lang="en-IN" sz="3000" dirty="0">
              <a:solidFill>
                <a:schemeClr val="bg1"/>
              </a:solidFill>
            </a:endParaRPr>
          </a:p>
          <a:p>
            <a:pPr algn="ctr"/>
            <a:r>
              <a:rPr lang="en-IN" sz="3000" b="1" dirty="0">
                <a:solidFill>
                  <a:schemeClr val="bg1"/>
                </a:solidFill>
              </a:rPr>
              <a:t>International Journal of Computer &amp; Communication Engineering, Vol. 1</a:t>
            </a:r>
            <a:endParaRPr lang="en-IN" sz="3000" dirty="0">
              <a:solidFill>
                <a:schemeClr val="bg1"/>
              </a:solidFill>
            </a:endParaRPr>
          </a:p>
          <a:p>
            <a:pPr algn="ctr"/>
            <a:r>
              <a:rPr lang="en-IN" sz="3000" b="1" dirty="0">
                <a:solidFill>
                  <a:schemeClr val="bg1"/>
                </a:solidFill>
              </a:rPr>
              <a:t> July 2012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381000" y="7505700"/>
            <a:ext cx="115824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IN" sz="3000" b="1" i="1" dirty="0">
                <a:solidFill>
                  <a:schemeClr val="bg1"/>
                </a:solidFill>
              </a:rPr>
              <a:t> </a:t>
            </a:r>
            <a:r>
              <a:rPr lang="en-IN" sz="3000" b="1" i="1" dirty="0">
                <a:solidFill>
                  <a:srgbClr val="FFC000"/>
                </a:solidFill>
              </a:rPr>
              <a:t>Automatic Attendance Management System Using Face Recognition</a:t>
            </a:r>
            <a:endParaRPr lang="en-IN" sz="3000" dirty="0">
              <a:solidFill>
                <a:srgbClr val="FFC000"/>
              </a:solidFill>
            </a:endParaRPr>
          </a:p>
          <a:p>
            <a:pPr algn="ctr"/>
            <a:r>
              <a:rPr lang="en-IN" sz="3000" b="1" dirty="0" err="1">
                <a:solidFill>
                  <a:schemeClr val="bg1"/>
                </a:solidFill>
              </a:rPr>
              <a:t>Swapna</a:t>
            </a:r>
            <a:r>
              <a:rPr lang="en-IN" sz="3000" b="1" dirty="0">
                <a:solidFill>
                  <a:schemeClr val="bg1"/>
                </a:solidFill>
              </a:rPr>
              <a:t> </a:t>
            </a:r>
            <a:r>
              <a:rPr lang="en-IN" sz="3000" b="1" dirty="0" err="1">
                <a:solidFill>
                  <a:schemeClr val="bg1"/>
                </a:solidFill>
              </a:rPr>
              <a:t>Munigala</a:t>
            </a:r>
            <a:r>
              <a:rPr lang="en-IN" sz="3000" b="1" dirty="0">
                <a:solidFill>
                  <a:schemeClr val="bg1"/>
                </a:solidFill>
              </a:rPr>
              <a:t>; </a:t>
            </a:r>
            <a:r>
              <a:rPr lang="en-IN" sz="3000" b="1" dirty="0" err="1">
                <a:solidFill>
                  <a:schemeClr val="bg1"/>
                </a:solidFill>
              </a:rPr>
              <a:t>Samiha</a:t>
            </a:r>
            <a:r>
              <a:rPr lang="en-IN" sz="3000" b="1" dirty="0">
                <a:solidFill>
                  <a:schemeClr val="bg1"/>
                </a:solidFill>
              </a:rPr>
              <a:t> </a:t>
            </a:r>
            <a:r>
              <a:rPr lang="en-IN" sz="3000" b="1" dirty="0" err="1">
                <a:solidFill>
                  <a:schemeClr val="bg1"/>
                </a:solidFill>
              </a:rPr>
              <a:t>Mirza</a:t>
            </a:r>
            <a:r>
              <a:rPr lang="en-IN" sz="3000" b="1" dirty="0">
                <a:solidFill>
                  <a:schemeClr val="bg1"/>
                </a:solidFill>
              </a:rPr>
              <a:t>; </a:t>
            </a:r>
            <a:r>
              <a:rPr lang="en-IN" sz="3000" b="1" dirty="0" err="1">
                <a:solidFill>
                  <a:schemeClr val="bg1"/>
                </a:solidFill>
              </a:rPr>
              <a:t>Zeba</a:t>
            </a:r>
            <a:r>
              <a:rPr lang="en-IN" sz="3000" b="1" dirty="0">
                <a:solidFill>
                  <a:schemeClr val="bg1"/>
                </a:solidFill>
              </a:rPr>
              <a:t> </a:t>
            </a:r>
            <a:r>
              <a:rPr lang="en-IN" sz="3000" b="1" dirty="0" err="1">
                <a:solidFill>
                  <a:schemeClr val="bg1"/>
                </a:solidFill>
              </a:rPr>
              <a:t>Naseem</a:t>
            </a:r>
            <a:r>
              <a:rPr lang="en-IN" sz="3000" b="1" dirty="0">
                <a:solidFill>
                  <a:schemeClr val="bg1"/>
                </a:solidFill>
              </a:rPr>
              <a:t> </a:t>
            </a:r>
            <a:r>
              <a:rPr lang="en-IN" sz="3000" b="1" dirty="0" err="1">
                <a:solidFill>
                  <a:schemeClr val="bg1"/>
                </a:solidFill>
              </a:rPr>
              <a:t>Fathima</a:t>
            </a:r>
            <a:r>
              <a:rPr lang="en-IN" sz="3000" b="1" dirty="0">
                <a:solidFill>
                  <a:schemeClr val="bg1"/>
                </a:solidFill>
              </a:rPr>
              <a:t>; </a:t>
            </a:r>
            <a:r>
              <a:rPr lang="en-IN" sz="3000" b="1" dirty="0" err="1">
                <a:solidFill>
                  <a:schemeClr val="bg1"/>
                </a:solidFill>
              </a:rPr>
              <a:t>Zubaira</a:t>
            </a:r>
            <a:r>
              <a:rPr lang="en-IN" sz="3000" b="1" dirty="0">
                <a:solidFill>
                  <a:schemeClr val="bg1"/>
                </a:solidFill>
              </a:rPr>
              <a:t> M.</a:t>
            </a:r>
            <a:endParaRPr lang="en-IN" sz="3000" dirty="0">
              <a:solidFill>
                <a:schemeClr val="bg1"/>
              </a:solidFill>
            </a:endParaRPr>
          </a:p>
          <a:p>
            <a:pPr algn="ctr"/>
            <a:r>
              <a:rPr lang="en-IN" sz="3000" b="1" dirty="0">
                <a:solidFill>
                  <a:schemeClr val="bg1"/>
                </a:solidFill>
              </a:rPr>
              <a:t>CSE Department, Stanley College of Eng. &amp; Technology for Women</a:t>
            </a:r>
            <a:endParaRPr lang="en-IN" sz="3000" dirty="0">
              <a:solidFill>
                <a:schemeClr val="bg1"/>
              </a:solidFill>
            </a:endParaRPr>
          </a:p>
          <a:p>
            <a:pPr algn="ctr"/>
            <a:r>
              <a:rPr lang="en-IN" sz="3000" b="1" dirty="0">
                <a:solidFill>
                  <a:schemeClr val="bg1"/>
                </a:solidFill>
              </a:rPr>
              <a:t>IJCSN - International Journal of Computer Science and Network, </a:t>
            </a:r>
            <a:endParaRPr lang="en-IN" sz="3000" dirty="0">
              <a:solidFill>
                <a:schemeClr val="bg1"/>
              </a:solidFill>
            </a:endParaRPr>
          </a:p>
          <a:p>
            <a:pPr algn="ctr"/>
            <a:r>
              <a:rPr lang="en-IN" sz="3000" b="1" dirty="0">
                <a:solidFill>
                  <a:schemeClr val="bg1"/>
                </a:solidFill>
              </a:rPr>
              <a:t>April 2019</a:t>
            </a:r>
            <a:endParaRPr kumimoji="0" lang="en-US" sz="30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0" y="876300"/>
            <a:ext cx="4381500" cy="505267"/>
          </a:xfrm>
          <a:prstGeom prst="rect">
            <a:avLst/>
          </a:prstGeom>
        </p:spPr>
        <p:txBody>
          <a:bodyPr vert="horz" wrap="square" lIns="0" tIns="12700" rIns="0" bIns="0" rtlCol="0">
            <a:spAutoFit/>
          </a:bodyPr>
          <a:lstStyle/>
          <a:p>
            <a:pPr marL="12700">
              <a:lnSpc>
                <a:spcPct val="100000"/>
              </a:lnSpc>
              <a:spcBef>
                <a:spcPts val="100"/>
              </a:spcBef>
              <a:tabLst>
                <a:tab pos="795020" algn="l"/>
                <a:tab pos="2183765" algn="l"/>
              </a:tabLst>
            </a:pPr>
            <a:r>
              <a:rPr lang="en-US" sz="3200" b="1" spc="-370" dirty="0">
                <a:solidFill>
                  <a:srgbClr val="FFFFFF"/>
                </a:solidFill>
                <a:latin typeface="Gill Sans MT"/>
                <a:cs typeface="Gill Sans MT"/>
              </a:rPr>
              <a:t>REFERENCES</a:t>
            </a:r>
          </a:p>
        </p:txBody>
      </p:sp>
      <p:sp>
        <p:nvSpPr>
          <p:cNvPr id="3" name="object 3"/>
          <p:cNvSpPr txBox="1"/>
          <p:nvPr/>
        </p:nvSpPr>
        <p:spPr>
          <a:xfrm>
            <a:off x="533400" y="1943100"/>
            <a:ext cx="11582400" cy="2425664"/>
          </a:xfrm>
          <a:prstGeom prst="rect">
            <a:avLst/>
          </a:prstGeom>
        </p:spPr>
        <p:txBody>
          <a:bodyPr vert="horz" wrap="square" lIns="0" tIns="116205" rIns="0" bIns="0" rtlCol="0">
            <a:spAutoFit/>
          </a:bodyPr>
          <a:lstStyle/>
          <a:p>
            <a:pPr lvl="0" algn="ctr"/>
            <a:r>
              <a:rPr lang="en-US" sz="3000" b="1" i="1" dirty="0">
                <a:solidFill>
                  <a:srgbClr val="FFC000"/>
                </a:solidFill>
              </a:rPr>
              <a:t>Automatic Attendance System Using Deep Learning</a:t>
            </a:r>
            <a:endParaRPr lang="en-IN" sz="3000" dirty="0">
              <a:solidFill>
                <a:srgbClr val="FFC000"/>
              </a:solidFill>
            </a:endParaRPr>
          </a:p>
          <a:p>
            <a:pPr algn="ctr"/>
            <a:r>
              <a:rPr lang="en-IN" sz="3000" b="1" dirty="0">
                <a:solidFill>
                  <a:schemeClr val="bg1"/>
                </a:solidFill>
              </a:rPr>
              <a:t>Sunil </a:t>
            </a:r>
            <a:r>
              <a:rPr lang="en-IN" sz="3000" b="1" dirty="0" err="1">
                <a:solidFill>
                  <a:schemeClr val="bg1"/>
                </a:solidFill>
              </a:rPr>
              <a:t>Aryal</a:t>
            </a:r>
            <a:r>
              <a:rPr lang="en-IN" sz="3000" b="1" dirty="0">
                <a:solidFill>
                  <a:schemeClr val="bg1"/>
                </a:solidFill>
              </a:rPr>
              <a:t>, </a:t>
            </a:r>
            <a:r>
              <a:rPr lang="en-IN" sz="3000" b="1" dirty="0" err="1">
                <a:solidFill>
                  <a:schemeClr val="bg1"/>
                </a:solidFill>
              </a:rPr>
              <a:t>Rachhpal</a:t>
            </a:r>
            <a:r>
              <a:rPr lang="en-IN" sz="3000" b="1" dirty="0">
                <a:solidFill>
                  <a:schemeClr val="bg1"/>
                </a:solidFill>
              </a:rPr>
              <a:t> Singh, </a:t>
            </a:r>
            <a:r>
              <a:rPr lang="en-IN" sz="3000" b="1" dirty="0" err="1">
                <a:solidFill>
                  <a:schemeClr val="bg1"/>
                </a:solidFill>
              </a:rPr>
              <a:t>Arnav</a:t>
            </a:r>
            <a:r>
              <a:rPr lang="en-IN" sz="3000" b="1" dirty="0">
                <a:solidFill>
                  <a:schemeClr val="bg1"/>
                </a:solidFill>
              </a:rPr>
              <a:t> </a:t>
            </a:r>
            <a:r>
              <a:rPr lang="en-IN" sz="3000" b="1" dirty="0" err="1">
                <a:solidFill>
                  <a:schemeClr val="bg1"/>
                </a:solidFill>
              </a:rPr>
              <a:t>Sood</a:t>
            </a:r>
            <a:r>
              <a:rPr lang="en-IN" sz="3000" b="1" dirty="0">
                <a:solidFill>
                  <a:schemeClr val="bg1"/>
                </a:solidFill>
              </a:rPr>
              <a:t>, </a:t>
            </a:r>
            <a:r>
              <a:rPr lang="en-IN" sz="3000" b="1" dirty="0" err="1">
                <a:solidFill>
                  <a:schemeClr val="bg1"/>
                </a:solidFill>
              </a:rPr>
              <a:t>Gaurav</a:t>
            </a:r>
            <a:r>
              <a:rPr lang="en-IN" sz="3000" b="1" dirty="0">
                <a:solidFill>
                  <a:schemeClr val="bg1"/>
                </a:solidFill>
              </a:rPr>
              <a:t> </a:t>
            </a:r>
            <a:r>
              <a:rPr lang="en-IN" sz="3000" b="1" dirty="0" err="1">
                <a:solidFill>
                  <a:schemeClr val="bg1"/>
                </a:solidFill>
              </a:rPr>
              <a:t>Thapa</a:t>
            </a:r>
            <a:endParaRPr lang="en-IN" sz="3000" dirty="0">
              <a:solidFill>
                <a:schemeClr val="bg1"/>
              </a:solidFill>
            </a:endParaRPr>
          </a:p>
          <a:p>
            <a:pPr algn="ctr"/>
            <a:r>
              <a:rPr lang="en-IN" sz="3000" b="1" dirty="0">
                <a:solidFill>
                  <a:schemeClr val="bg1"/>
                </a:solidFill>
              </a:rPr>
              <a:t>International Conference on Sustainable Computing in Science, Technology &amp; Management </a:t>
            </a:r>
            <a:endParaRPr lang="en-IN" sz="3000" dirty="0">
              <a:solidFill>
                <a:schemeClr val="bg1"/>
              </a:solidFill>
            </a:endParaRPr>
          </a:p>
          <a:p>
            <a:pPr algn="ctr"/>
            <a:r>
              <a:rPr lang="en-IN" sz="3000" b="1" dirty="0">
                <a:solidFill>
                  <a:schemeClr val="bg1"/>
                </a:solidFill>
              </a:rPr>
              <a:t>SUSCOM-2019</a:t>
            </a:r>
            <a:endParaRPr lang="en-IN" sz="3000" dirty="0">
              <a:solidFill>
                <a:schemeClr val="bg1"/>
              </a:solidFill>
            </a:endParaRPr>
          </a:p>
        </p:txBody>
      </p:sp>
      <p:grpSp>
        <p:nvGrpSpPr>
          <p:cNvPr id="4" name="object 5"/>
          <p:cNvGrpSpPr/>
          <p:nvPr/>
        </p:nvGrpSpPr>
        <p:grpSpPr>
          <a:xfrm>
            <a:off x="12405253" y="0"/>
            <a:ext cx="5883275" cy="6436995"/>
            <a:chOff x="12405253" y="0"/>
            <a:chExt cx="5883275" cy="6436995"/>
          </a:xfrm>
        </p:grpSpPr>
        <p:sp>
          <p:nvSpPr>
            <p:cNvPr id="6" name="object 6"/>
            <p:cNvSpPr/>
            <p:nvPr/>
          </p:nvSpPr>
          <p:spPr>
            <a:xfrm>
              <a:off x="12972583" y="0"/>
              <a:ext cx="5315416" cy="567777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2405246" y="11"/>
              <a:ext cx="5883275" cy="6436995"/>
            </a:xfrm>
            <a:custGeom>
              <a:avLst/>
              <a:gdLst/>
              <a:ahLst/>
              <a:cxnLst/>
              <a:rect l="l" t="t" r="r" b="b"/>
              <a:pathLst>
                <a:path w="5883275" h="6436995">
                  <a:moveTo>
                    <a:pt x="100368" y="342315"/>
                  </a:moveTo>
                  <a:lnTo>
                    <a:pt x="99326" y="333514"/>
                  </a:lnTo>
                  <a:lnTo>
                    <a:pt x="95986" y="325183"/>
                  </a:lnTo>
                  <a:lnTo>
                    <a:pt x="91033" y="318465"/>
                  </a:lnTo>
                  <a:lnTo>
                    <a:pt x="81203" y="308622"/>
                  </a:lnTo>
                  <a:lnTo>
                    <a:pt x="71361" y="308635"/>
                  </a:lnTo>
                  <a:lnTo>
                    <a:pt x="57226" y="308025"/>
                  </a:lnTo>
                  <a:lnTo>
                    <a:pt x="29552" y="335686"/>
                  </a:lnTo>
                  <a:lnTo>
                    <a:pt x="19405" y="387400"/>
                  </a:lnTo>
                  <a:lnTo>
                    <a:pt x="11087" y="439572"/>
                  </a:lnTo>
                  <a:lnTo>
                    <a:pt x="4622" y="492671"/>
                  </a:lnTo>
                  <a:lnTo>
                    <a:pt x="0" y="547154"/>
                  </a:lnTo>
                  <a:lnTo>
                    <a:pt x="2222" y="561213"/>
                  </a:lnTo>
                  <a:lnTo>
                    <a:pt x="8597" y="572973"/>
                  </a:lnTo>
                  <a:lnTo>
                    <a:pt x="18669" y="581037"/>
                  </a:lnTo>
                  <a:lnTo>
                    <a:pt x="31953" y="584022"/>
                  </a:lnTo>
                  <a:lnTo>
                    <a:pt x="46024" y="581799"/>
                  </a:lnTo>
                  <a:lnTo>
                    <a:pt x="57772" y="575411"/>
                  </a:lnTo>
                  <a:lnTo>
                    <a:pt x="65849" y="565340"/>
                  </a:lnTo>
                  <a:lnTo>
                    <a:pt x="68846" y="552056"/>
                  </a:lnTo>
                  <a:lnTo>
                    <a:pt x="73469" y="500494"/>
                  </a:lnTo>
                  <a:lnTo>
                    <a:pt x="79933" y="449389"/>
                  </a:lnTo>
                  <a:lnTo>
                    <a:pt x="88252" y="399224"/>
                  </a:lnTo>
                  <a:lnTo>
                    <a:pt x="98399" y="350418"/>
                  </a:lnTo>
                  <a:lnTo>
                    <a:pt x="100368" y="342315"/>
                  </a:lnTo>
                  <a:close/>
                </a:path>
                <a:path w="5883275" h="6436995">
                  <a:moveTo>
                    <a:pt x="106222" y="1035812"/>
                  </a:moveTo>
                  <a:lnTo>
                    <a:pt x="105613" y="1021676"/>
                  </a:lnTo>
                  <a:lnTo>
                    <a:pt x="96862" y="971499"/>
                  </a:lnTo>
                  <a:lnTo>
                    <a:pt x="89039" y="920864"/>
                  </a:lnTo>
                  <a:lnTo>
                    <a:pt x="82156" y="870318"/>
                  </a:lnTo>
                  <a:lnTo>
                    <a:pt x="76161" y="820064"/>
                  </a:lnTo>
                  <a:lnTo>
                    <a:pt x="76161" y="815149"/>
                  </a:lnTo>
                  <a:lnTo>
                    <a:pt x="71247" y="805307"/>
                  </a:lnTo>
                  <a:lnTo>
                    <a:pt x="66332" y="800392"/>
                  </a:lnTo>
                  <a:lnTo>
                    <a:pt x="60337" y="795401"/>
                  </a:lnTo>
                  <a:lnTo>
                    <a:pt x="53416" y="791794"/>
                  </a:lnTo>
                  <a:lnTo>
                    <a:pt x="45580" y="790028"/>
                  </a:lnTo>
                  <a:lnTo>
                    <a:pt x="36830" y="790562"/>
                  </a:lnTo>
                  <a:lnTo>
                    <a:pt x="23533" y="793559"/>
                  </a:lnTo>
                  <a:lnTo>
                    <a:pt x="13462" y="801636"/>
                  </a:lnTo>
                  <a:lnTo>
                    <a:pt x="7086" y="813396"/>
                  </a:lnTo>
                  <a:lnTo>
                    <a:pt x="4851" y="827455"/>
                  </a:lnTo>
                  <a:lnTo>
                    <a:pt x="11214" y="878090"/>
                  </a:lnTo>
                  <a:lnTo>
                    <a:pt x="18961" y="930109"/>
                  </a:lnTo>
                  <a:lnTo>
                    <a:pt x="27635" y="983043"/>
                  </a:lnTo>
                  <a:lnTo>
                    <a:pt x="36766" y="1036447"/>
                  </a:lnTo>
                  <a:lnTo>
                    <a:pt x="64414" y="1064094"/>
                  </a:lnTo>
                  <a:lnTo>
                    <a:pt x="78562" y="1063485"/>
                  </a:lnTo>
                  <a:lnTo>
                    <a:pt x="91770" y="1057643"/>
                  </a:lnTo>
                  <a:lnTo>
                    <a:pt x="101307" y="1048105"/>
                  </a:lnTo>
                  <a:lnTo>
                    <a:pt x="106222" y="1035812"/>
                  </a:lnTo>
                  <a:close/>
                </a:path>
                <a:path w="5883275" h="6436995">
                  <a:moveTo>
                    <a:pt x="231127" y="0"/>
                  </a:moveTo>
                  <a:lnTo>
                    <a:pt x="151472" y="0"/>
                  </a:lnTo>
                  <a:lnTo>
                    <a:pt x="143662" y="14859"/>
                  </a:lnTo>
                  <a:lnTo>
                    <a:pt x="120599" y="62738"/>
                  </a:lnTo>
                  <a:lnTo>
                    <a:pt x="117754" y="76263"/>
                  </a:lnTo>
                  <a:lnTo>
                    <a:pt x="119976" y="89789"/>
                  </a:lnTo>
                  <a:lnTo>
                    <a:pt x="126809" y="101460"/>
                  </a:lnTo>
                  <a:lnTo>
                    <a:pt x="137795" y="109448"/>
                  </a:lnTo>
                  <a:lnTo>
                    <a:pt x="151320" y="112293"/>
                  </a:lnTo>
                  <a:lnTo>
                    <a:pt x="164846" y="110058"/>
                  </a:lnTo>
                  <a:lnTo>
                    <a:pt x="176530" y="103212"/>
                  </a:lnTo>
                  <a:lnTo>
                    <a:pt x="184518" y="92227"/>
                  </a:lnTo>
                  <a:lnTo>
                    <a:pt x="206121" y="46583"/>
                  </a:lnTo>
                  <a:lnTo>
                    <a:pt x="230035" y="1854"/>
                  </a:lnTo>
                  <a:lnTo>
                    <a:pt x="231127" y="0"/>
                  </a:lnTo>
                  <a:close/>
                </a:path>
                <a:path w="5883275" h="6436995">
                  <a:moveTo>
                    <a:pt x="243192" y="1499501"/>
                  </a:moveTo>
                  <a:lnTo>
                    <a:pt x="240741" y="1486357"/>
                  </a:lnTo>
                  <a:lnTo>
                    <a:pt x="222770" y="1438033"/>
                  </a:lnTo>
                  <a:lnTo>
                    <a:pt x="205727" y="1389240"/>
                  </a:lnTo>
                  <a:lnTo>
                    <a:pt x="189598" y="1340459"/>
                  </a:lnTo>
                  <a:lnTo>
                    <a:pt x="174396" y="1292123"/>
                  </a:lnTo>
                  <a:lnTo>
                    <a:pt x="171932" y="1284757"/>
                  </a:lnTo>
                  <a:lnTo>
                    <a:pt x="164566" y="1277378"/>
                  </a:lnTo>
                  <a:lnTo>
                    <a:pt x="156768" y="1271346"/>
                  </a:lnTo>
                  <a:lnTo>
                    <a:pt x="148272" y="1267853"/>
                  </a:lnTo>
                  <a:lnTo>
                    <a:pt x="139331" y="1266659"/>
                  </a:lnTo>
                  <a:lnTo>
                    <a:pt x="130149" y="1267548"/>
                  </a:lnTo>
                  <a:lnTo>
                    <a:pt x="117309" y="1273771"/>
                  </a:lnTo>
                  <a:lnTo>
                    <a:pt x="108623" y="1284147"/>
                  </a:lnTo>
                  <a:lnTo>
                    <a:pt x="104546" y="1297292"/>
                  </a:lnTo>
                  <a:lnTo>
                    <a:pt x="105549" y="1311821"/>
                  </a:lnTo>
                  <a:lnTo>
                    <a:pt x="122212" y="1361605"/>
                  </a:lnTo>
                  <a:lnTo>
                    <a:pt x="139331" y="1411389"/>
                  </a:lnTo>
                  <a:lnTo>
                    <a:pt x="157378" y="1461173"/>
                  </a:lnTo>
                  <a:lnTo>
                    <a:pt x="176796" y="1510957"/>
                  </a:lnTo>
                  <a:lnTo>
                    <a:pt x="207911" y="1533080"/>
                  </a:lnTo>
                  <a:lnTo>
                    <a:pt x="221056" y="1530616"/>
                  </a:lnTo>
                  <a:lnTo>
                    <a:pt x="232435" y="1523009"/>
                  </a:lnTo>
                  <a:lnTo>
                    <a:pt x="240118" y="1512176"/>
                  </a:lnTo>
                  <a:lnTo>
                    <a:pt x="243192" y="1499501"/>
                  </a:lnTo>
                  <a:close/>
                </a:path>
                <a:path w="5883275" h="6436995">
                  <a:moveTo>
                    <a:pt x="440524" y="1937156"/>
                  </a:moveTo>
                  <a:lnTo>
                    <a:pt x="437337" y="1923973"/>
                  </a:lnTo>
                  <a:lnTo>
                    <a:pt x="390029" y="1831784"/>
                  </a:lnTo>
                  <a:lnTo>
                    <a:pt x="367525" y="1785683"/>
                  </a:lnTo>
                  <a:lnTo>
                    <a:pt x="346405" y="1739582"/>
                  </a:lnTo>
                  <a:lnTo>
                    <a:pt x="346405" y="1734667"/>
                  </a:lnTo>
                  <a:lnTo>
                    <a:pt x="341490" y="1729752"/>
                  </a:lnTo>
                  <a:lnTo>
                    <a:pt x="333235" y="1723339"/>
                  </a:lnTo>
                  <a:lnTo>
                    <a:pt x="323354" y="1718995"/>
                  </a:lnTo>
                  <a:lnTo>
                    <a:pt x="312102" y="1716963"/>
                  </a:lnTo>
                  <a:lnTo>
                    <a:pt x="299694" y="1717471"/>
                  </a:lnTo>
                  <a:lnTo>
                    <a:pt x="288696" y="1725460"/>
                  </a:lnTo>
                  <a:lnTo>
                    <a:pt x="281863" y="1737144"/>
                  </a:lnTo>
                  <a:lnTo>
                    <a:pt x="279628" y="1750669"/>
                  </a:lnTo>
                  <a:lnTo>
                    <a:pt x="282473" y="1764195"/>
                  </a:lnTo>
                  <a:lnTo>
                    <a:pt x="303237" y="1810715"/>
                  </a:lnTo>
                  <a:lnTo>
                    <a:pt x="325170" y="1857921"/>
                  </a:lnTo>
                  <a:lnTo>
                    <a:pt x="348475" y="1905596"/>
                  </a:lnTo>
                  <a:lnTo>
                    <a:pt x="373392" y="1953501"/>
                  </a:lnTo>
                  <a:lnTo>
                    <a:pt x="406933" y="1973884"/>
                  </a:lnTo>
                  <a:lnTo>
                    <a:pt x="420116" y="1970697"/>
                  </a:lnTo>
                  <a:lnTo>
                    <a:pt x="432142" y="1961667"/>
                  </a:lnTo>
                  <a:lnTo>
                    <a:pt x="438861" y="1950097"/>
                  </a:lnTo>
                  <a:lnTo>
                    <a:pt x="440524" y="1937156"/>
                  </a:lnTo>
                  <a:close/>
                </a:path>
                <a:path w="5883275" h="6436995">
                  <a:moveTo>
                    <a:pt x="682840" y="2359317"/>
                  </a:moveTo>
                  <a:lnTo>
                    <a:pt x="678192" y="2346833"/>
                  </a:lnTo>
                  <a:lnTo>
                    <a:pt x="597319" y="2210625"/>
                  </a:lnTo>
                  <a:lnTo>
                    <a:pt x="572516" y="2167369"/>
                  </a:lnTo>
                  <a:lnTo>
                    <a:pt x="565137" y="2159990"/>
                  </a:lnTo>
                  <a:lnTo>
                    <a:pt x="556564" y="2154034"/>
                  </a:lnTo>
                  <a:lnTo>
                    <a:pt x="546392" y="2151088"/>
                  </a:lnTo>
                  <a:lnTo>
                    <a:pt x="535749" y="2151354"/>
                  </a:lnTo>
                  <a:lnTo>
                    <a:pt x="525792" y="2155088"/>
                  </a:lnTo>
                  <a:lnTo>
                    <a:pt x="516267" y="2164461"/>
                  </a:lnTo>
                  <a:lnTo>
                    <a:pt x="510425" y="2176602"/>
                  </a:lnTo>
                  <a:lnTo>
                    <a:pt x="509193" y="2189670"/>
                  </a:lnTo>
                  <a:lnTo>
                    <a:pt x="513486" y="2201799"/>
                  </a:lnTo>
                  <a:lnTo>
                    <a:pt x="538302" y="2245055"/>
                  </a:lnTo>
                  <a:lnTo>
                    <a:pt x="619175" y="2381275"/>
                  </a:lnTo>
                  <a:lnTo>
                    <a:pt x="653402" y="2398204"/>
                  </a:lnTo>
                  <a:lnTo>
                    <a:pt x="665886" y="2393556"/>
                  </a:lnTo>
                  <a:lnTo>
                    <a:pt x="676452" y="2385212"/>
                  </a:lnTo>
                  <a:lnTo>
                    <a:pt x="682180" y="2372957"/>
                  </a:lnTo>
                  <a:lnTo>
                    <a:pt x="682840" y="2359317"/>
                  </a:lnTo>
                  <a:close/>
                </a:path>
                <a:path w="5883275" h="6436995">
                  <a:moveTo>
                    <a:pt x="725017" y="3186811"/>
                  </a:moveTo>
                  <a:lnTo>
                    <a:pt x="722134" y="3143745"/>
                  </a:lnTo>
                  <a:lnTo>
                    <a:pt x="713803" y="3101314"/>
                  </a:lnTo>
                  <a:lnTo>
                    <a:pt x="700036" y="3060077"/>
                  </a:lnTo>
                  <a:lnTo>
                    <a:pt x="680859" y="3020606"/>
                  </a:lnTo>
                  <a:lnTo>
                    <a:pt x="657961" y="2985973"/>
                  </a:lnTo>
                  <a:lnTo>
                    <a:pt x="657961" y="3162566"/>
                  </a:lnTo>
                  <a:lnTo>
                    <a:pt x="657948" y="3208007"/>
                  </a:lnTo>
                  <a:lnTo>
                    <a:pt x="650113" y="3252952"/>
                  </a:lnTo>
                  <a:lnTo>
                    <a:pt x="634428" y="3296374"/>
                  </a:lnTo>
                  <a:lnTo>
                    <a:pt x="610933" y="3337280"/>
                  </a:lnTo>
                  <a:lnTo>
                    <a:pt x="579589" y="3374631"/>
                  </a:lnTo>
                  <a:lnTo>
                    <a:pt x="542150" y="3405886"/>
                  </a:lnTo>
                  <a:lnTo>
                    <a:pt x="501053" y="3429190"/>
                  </a:lnTo>
                  <a:lnTo>
                    <a:pt x="457365" y="3444608"/>
                  </a:lnTo>
                  <a:lnTo>
                    <a:pt x="412165" y="3452190"/>
                  </a:lnTo>
                  <a:lnTo>
                    <a:pt x="366509" y="3451999"/>
                  </a:lnTo>
                  <a:lnTo>
                    <a:pt x="321487" y="3444087"/>
                  </a:lnTo>
                  <a:lnTo>
                    <a:pt x="278180" y="3428542"/>
                  </a:lnTo>
                  <a:lnTo>
                    <a:pt x="237629" y="3405403"/>
                  </a:lnTo>
                  <a:lnTo>
                    <a:pt x="200939" y="3374733"/>
                  </a:lnTo>
                  <a:lnTo>
                    <a:pt x="170268" y="3338030"/>
                  </a:lnTo>
                  <a:lnTo>
                    <a:pt x="147129" y="3297491"/>
                  </a:lnTo>
                  <a:lnTo>
                    <a:pt x="131572" y="3254171"/>
                  </a:lnTo>
                  <a:lnTo>
                    <a:pt x="123672" y="3209150"/>
                  </a:lnTo>
                  <a:lnTo>
                    <a:pt x="123482" y="3163506"/>
                  </a:lnTo>
                  <a:lnTo>
                    <a:pt x="131064" y="3118307"/>
                  </a:lnTo>
                  <a:lnTo>
                    <a:pt x="146469" y="3074606"/>
                  </a:lnTo>
                  <a:lnTo>
                    <a:pt x="169773" y="3033509"/>
                  </a:lnTo>
                  <a:lnTo>
                    <a:pt x="201028" y="2996069"/>
                  </a:lnTo>
                  <a:lnTo>
                    <a:pt x="238391" y="2964738"/>
                  </a:lnTo>
                  <a:lnTo>
                    <a:pt x="279285" y="2941231"/>
                  </a:lnTo>
                  <a:lnTo>
                    <a:pt x="322707" y="2925559"/>
                  </a:lnTo>
                  <a:lnTo>
                    <a:pt x="367652" y="2917710"/>
                  </a:lnTo>
                  <a:lnTo>
                    <a:pt x="413092" y="2917698"/>
                  </a:lnTo>
                  <a:lnTo>
                    <a:pt x="458038" y="2925521"/>
                  </a:lnTo>
                  <a:lnTo>
                    <a:pt x="501459" y="2941180"/>
                  </a:lnTo>
                  <a:lnTo>
                    <a:pt x="542340" y="2964662"/>
                  </a:lnTo>
                  <a:lnTo>
                    <a:pt x="579691" y="2995980"/>
                  </a:lnTo>
                  <a:lnTo>
                    <a:pt x="610997" y="3033318"/>
                  </a:lnTo>
                  <a:lnTo>
                    <a:pt x="634492" y="3074212"/>
                  </a:lnTo>
                  <a:lnTo>
                    <a:pt x="650138" y="3117634"/>
                  </a:lnTo>
                  <a:lnTo>
                    <a:pt x="657961" y="3162566"/>
                  </a:lnTo>
                  <a:lnTo>
                    <a:pt x="657961" y="2985973"/>
                  </a:lnTo>
                  <a:lnTo>
                    <a:pt x="626414" y="2949257"/>
                  </a:lnTo>
                  <a:lnTo>
                    <a:pt x="588987" y="2916948"/>
                  </a:lnTo>
                  <a:lnTo>
                    <a:pt x="548246" y="2891117"/>
                  </a:lnTo>
                  <a:lnTo>
                    <a:pt x="504901" y="2871736"/>
                  </a:lnTo>
                  <a:lnTo>
                    <a:pt x="459651" y="2858820"/>
                  </a:lnTo>
                  <a:lnTo>
                    <a:pt x="439762" y="2856065"/>
                  </a:lnTo>
                  <a:lnTo>
                    <a:pt x="413219" y="2852369"/>
                  </a:lnTo>
                  <a:lnTo>
                    <a:pt x="366306" y="2852382"/>
                  </a:lnTo>
                  <a:lnTo>
                    <a:pt x="319620" y="2858859"/>
                  </a:lnTo>
                  <a:lnTo>
                    <a:pt x="273888" y="2871787"/>
                  </a:lnTo>
                  <a:lnTo>
                    <a:pt x="229793" y="2891193"/>
                  </a:lnTo>
                  <a:lnTo>
                    <a:pt x="188061" y="2917050"/>
                  </a:lnTo>
                  <a:lnTo>
                    <a:pt x="149402" y="2949371"/>
                  </a:lnTo>
                  <a:lnTo>
                    <a:pt x="118973" y="2984119"/>
                  </a:lnTo>
                  <a:lnTo>
                    <a:pt x="94068" y="3021596"/>
                  </a:lnTo>
                  <a:lnTo>
                    <a:pt x="74688" y="3061258"/>
                  </a:lnTo>
                  <a:lnTo>
                    <a:pt x="60845" y="3102559"/>
                  </a:lnTo>
                  <a:lnTo>
                    <a:pt x="52539" y="3144951"/>
                  </a:lnTo>
                  <a:lnTo>
                    <a:pt x="49771" y="3187890"/>
                  </a:lnTo>
                  <a:lnTo>
                    <a:pt x="52209" y="3226003"/>
                  </a:lnTo>
                  <a:lnTo>
                    <a:pt x="60807" y="3273221"/>
                  </a:lnTo>
                  <a:lnTo>
                    <a:pt x="74625" y="3314522"/>
                  </a:lnTo>
                  <a:lnTo>
                    <a:pt x="93980" y="3354171"/>
                  </a:lnTo>
                  <a:lnTo>
                    <a:pt x="118872" y="3391636"/>
                  </a:lnTo>
                  <a:lnTo>
                    <a:pt x="149288" y="3426371"/>
                  </a:lnTo>
                  <a:lnTo>
                    <a:pt x="184073" y="3456749"/>
                  </a:lnTo>
                  <a:lnTo>
                    <a:pt x="221665" y="3481514"/>
                  </a:lnTo>
                  <a:lnTo>
                    <a:pt x="261493" y="3500691"/>
                  </a:lnTo>
                  <a:lnTo>
                    <a:pt x="302983" y="3514306"/>
                  </a:lnTo>
                  <a:lnTo>
                    <a:pt x="345579" y="3522395"/>
                  </a:lnTo>
                  <a:lnTo>
                    <a:pt x="388696" y="3524974"/>
                  </a:lnTo>
                  <a:lnTo>
                    <a:pt x="431749" y="3522078"/>
                  </a:lnTo>
                  <a:lnTo>
                    <a:pt x="474192" y="3513721"/>
                  </a:lnTo>
                  <a:lnTo>
                    <a:pt x="515442" y="3499929"/>
                  </a:lnTo>
                  <a:lnTo>
                    <a:pt x="554926" y="3480752"/>
                  </a:lnTo>
                  <a:lnTo>
                    <a:pt x="592061" y="3456178"/>
                  </a:lnTo>
                  <a:lnTo>
                    <a:pt x="626300" y="3426256"/>
                  </a:lnTo>
                  <a:lnTo>
                    <a:pt x="656691" y="3391458"/>
                  </a:lnTo>
                  <a:lnTo>
                    <a:pt x="681469" y="3353854"/>
                  </a:lnTo>
                  <a:lnTo>
                    <a:pt x="700671" y="3314014"/>
                  </a:lnTo>
                  <a:lnTo>
                    <a:pt x="714311" y="3272523"/>
                  </a:lnTo>
                  <a:lnTo>
                    <a:pt x="722414" y="3229927"/>
                  </a:lnTo>
                  <a:lnTo>
                    <a:pt x="725017" y="3186811"/>
                  </a:lnTo>
                  <a:close/>
                </a:path>
                <a:path w="5883275" h="6436995">
                  <a:moveTo>
                    <a:pt x="946404" y="2782900"/>
                  </a:moveTo>
                  <a:lnTo>
                    <a:pt x="825665" y="2582837"/>
                  </a:lnTo>
                  <a:lnTo>
                    <a:pt x="799541" y="2567178"/>
                  </a:lnTo>
                  <a:lnTo>
                    <a:pt x="787908" y="2567902"/>
                  </a:lnTo>
                  <a:lnTo>
                    <a:pt x="776490" y="2573020"/>
                  </a:lnTo>
                  <a:lnTo>
                    <a:pt x="766305" y="2583815"/>
                  </a:lnTo>
                  <a:lnTo>
                    <a:pt x="761428" y="2596692"/>
                  </a:lnTo>
                  <a:lnTo>
                    <a:pt x="761619" y="2610015"/>
                  </a:lnTo>
                  <a:lnTo>
                    <a:pt x="766648" y="2622194"/>
                  </a:lnTo>
                  <a:lnTo>
                    <a:pt x="882167" y="2796743"/>
                  </a:lnTo>
                  <a:lnTo>
                    <a:pt x="892962" y="2806928"/>
                  </a:lnTo>
                  <a:lnTo>
                    <a:pt x="905827" y="2811792"/>
                  </a:lnTo>
                  <a:lnTo>
                    <a:pt x="919162" y="2811602"/>
                  </a:lnTo>
                  <a:lnTo>
                    <a:pt x="931341" y="2806573"/>
                  </a:lnTo>
                  <a:lnTo>
                    <a:pt x="941527" y="2795765"/>
                  </a:lnTo>
                  <a:lnTo>
                    <a:pt x="946404" y="2782900"/>
                  </a:lnTo>
                  <a:close/>
                </a:path>
                <a:path w="5883275" h="6436995">
                  <a:moveTo>
                    <a:pt x="1204556" y="3183928"/>
                  </a:moveTo>
                  <a:lnTo>
                    <a:pt x="1180947" y="3128492"/>
                  </a:lnTo>
                  <a:lnTo>
                    <a:pt x="1159014" y="3087738"/>
                  </a:lnTo>
                  <a:lnTo>
                    <a:pt x="1135710" y="3048368"/>
                  </a:lnTo>
                  <a:lnTo>
                    <a:pt x="1110780" y="3010611"/>
                  </a:lnTo>
                  <a:lnTo>
                    <a:pt x="1096035" y="2986024"/>
                  </a:lnTo>
                  <a:lnTo>
                    <a:pt x="1091120" y="2981109"/>
                  </a:lnTo>
                  <a:lnTo>
                    <a:pt x="1081786" y="2975152"/>
                  </a:lnTo>
                  <a:lnTo>
                    <a:pt x="1069911" y="2972193"/>
                  </a:lnTo>
                  <a:lnTo>
                    <a:pt x="1057579" y="2972473"/>
                  </a:lnTo>
                  <a:lnTo>
                    <a:pt x="1046861" y="2976194"/>
                  </a:lnTo>
                  <a:lnTo>
                    <a:pt x="1036675" y="2987002"/>
                  </a:lnTo>
                  <a:lnTo>
                    <a:pt x="1031798" y="2999867"/>
                  </a:lnTo>
                  <a:lnTo>
                    <a:pt x="1031989" y="3013202"/>
                  </a:lnTo>
                  <a:lnTo>
                    <a:pt x="1037018" y="3025381"/>
                  </a:lnTo>
                  <a:lnTo>
                    <a:pt x="1051763" y="3049955"/>
                  </a:lnTo>
                  <a:lnTo>
                    <a:pt x="1074191" y="3084449"/>
                  </a:lnTo>
                  <a:lnTo>
                    <a:pt x="1096619" y="3121253"/>
                  </a:lnTo>
                  <a:lnTo>
                    <a:pt x="1118120" y="3159899"/>
                  </a:lnTo>
                  <a:lnTo>
                    <a:pt x="1137780" y="3199930"/>
                  </a:lnTo>
                  <a:lnTo>
                    <a:pt x="1145768" y="3210915"/>
                  </a:lnTo>
                  <a:lnTo>
                    <a:pt x="1157452" y="3217748"/>
                  </a:lnTo>
                  <a:lnTo>
                    <a:pt x="1170978" y="3219970"/>
                  </a:lnTo>
                  <a:lnTo>
                    <a:pt x="1184503" y="3217126"/>
                  </a:lnTo>
                  <a:lnTo>
                    <a:pt x="1195489" y="3209137"/>
                  </a:lnTo>
                  <a:lnTo>
                    <a:pt x="1202334" y="3197453"/>
                  </a:lnTo>
                  <a:lnTo>
                    <a:pt x="1204556" y="3183928"/>
                  </a:lnTo>
                  <a:close/>
                </a:path>
                <a:path w="5883275" h="6436995">
                  <a:moveTo>
                    <a:pt x="1352207" y="3659060"/>
                  </a:moveTo>
                  <a:lnTo>
                    <a:pt x="1340459" y="3590518"/>
                  </a:lnTo>
                  <a:lnTo>
                    <a:pt x="1328877" y="3537966"/>
                  </a:lnTo>
                  <a:lnTo>
                    <a:pt x="1316367" y="3487255"/>
                  </a:lnTo>
                  <a:lnTo>
                    <a:pt x="1302461" y="3438385"/>
                  </a:lnTo>
                  <a:lnTo>
                    <a:pt x="1268437" y="3413963"/>
                  </a:lnTo>
                  <a:lnTo>
                    <a:pt x="1260678" y="3416274"/>
                  </a:lnTo>
                  <a:lnTo>
                    <a:pt x="1247838" y="3422497"/>
                  </a:lnTo>
                  <a:lnTo>
                    <a:pt x="1239151" y="3432873"/>
                  </a:lnTo>
                  <a:lnTo>
                    <a:pt x="1235075" y="3446018"/>
                  </a:lnTo>
                  <a:lnTo>
                    <a:pt x="1236078" y="3460534"/>
                  </a:lnTo>
                  <a:lnTo>
                    <a:pt x="1248549" y="3507206"/>
                  </a:lnTo>
                  <a:lnTo>
                    <a:pt x="1260335" y="3555504"/>
                  </a:lnTo>
                  <a:lnTo>
                    <a:pt x="1271651" y="3606101"/>
                  </a:lnTo>
                  <a:lnTo>
                    <a:pt x="1282738" y="3659682"/>
                  </a:lnTo>
                  <a:lnTo>
                    <a:pt x="1288580" y="3672903"/>
                  </a:lnTo>
                  <a:lnTo>
                    <a:pt x="1298105" y="3682428"/>
                  </a:lnTo>
                  <a:lnTo>
                    <a:pt x="1310398" y="3687343"/>
                  </a:lnTo>
                  <a:lnTo>
                    <a:pt x="1324533" y="3686721"/>
                  </a:lnTo>
                  <a:lnTo>
                    <a:pt x="1337754" y="3680879"/>
                  </a:lnTo>
                  <a:lnTo>
                    <a:pt x="1347279" y="3671354"/>
                  </a:lnTo>
                  <a:lnTo>
                    <a:pt x="1352207" y="3659060"/>
                  </a:lnTo>
                  <a:close/>
                </a:path>
                <a:path w="5883275" h="6436995">
                  <a:moveTo>
                    <a:pt x="1412938" y="4129290"/>
                  </a:moveTo>
                  <a:lnTo>
                    <a:pt x="1401902" y="4019258"/>
                  </a:lnTo>
                  <a:lnTo>
                    <a:pt x="1396390" y="3968165"/>
                  </a:lnTo>
                  <a:lnTo>
                    <a:pt x="1390865" y="3920299"/>
                  </a:lnTo>
                  <a:lnTo>
                    <a:pt x="1360297" y="3888181"/>
                  </a:lnTo>
                  <a:lnTo>
                    <a:pt x="1351534" y="3885882"/>
                  </a:lnTo>
                  <a:lnTo>
                    <a:pt x="1339316" y="3890645"/>
                  </a:lnTo>
                  <a:lnTo>
                    <a:pt x="1329397" y="3900030"/>
                  </a:lnTo>
                  <a:lnTo>
                    <a:pt x="1323174" y="3912171"/>
                  </a:lnTo>
                  <a:lnTo>
                    <a:pt x="1322019" y="3925227"/>
                  </a:lnTo>
                  <a:lnTo>
                    <a:pt x="1328572" y="3974134"/>
                  </a:lnTo>
                  <a:lnTo>
                    <a:pt x="1333982" y="4025112"/>
                  </a:lnTo>
                  <a:lnTo>
                    <a:pt x="1344091" y="4134218"/>
                  </a:lnTo>
                  <a:lnTo>
                    <a:pt x="1380972" y="4166184"/>
                  </a:lnTo>
                  <a:lnTo>
                    <a:pt x="1394269" y="4163174"/>
                  </a:lnTo>
                  <a:lnTo>
                    <a:pt x="1404327" y="4155109"/>
                  </a:lnTo>
                  <a:lnTo>
                    <a:pt x="1410716" y="4143349"/>
                  </a:lnTo>
                  <a:lnTo>
                    <a:pt x="1412938" y="4129290"/>
                  </a:lnTo>
                  <a:close/>
                </a:path>
                <a:path w="5883275" h="6436995">
                  <a:moveTo>
                    <a:pt x="1457083" y="4611205"/>
                  </a:moveTo>
                  <a:lnTo>
                    <a:pt x="1451610" y="4560608"/>
                  </a:lnTo>
                  <a:lnTo>
                    <a:pt x="1446352" y="4508855"/>
                  </a:lnTo>
                  <a:lnTo>
                    <a:pt x="1441564" y="4456646"/>
                  </a:lnTo>
                  <a:lnTo>
                    <a:pt x="1437462" y="4404665"/>
                  </a:lnTo>
                  <a:lnTo>
                    <a:pt x="1437462" y="4399750"/>
                  </a:lnTo>
                  <a:lnTo>
                    <a:pt x="1432547" y="4389920"/>
                  </a:lnTo>
                  <a:lnTo>
                    <a:pt x="1403045" y="4370248"/>
                  </a:lnTo>
                  <a:lnTo>
                    <a:pt x="1389761" y="4373257"/>
                  </a:lnTo>
                  <a:lnTo>
                    <a:pt x="1379689" y="4381322"/>
                  </a:lnTo>
                  <a:lnTo>
                    <a:pt x="1373314" y="4393082"/>
                  </a:lnTo>
                  <a:lnTo>
                    <a:pt x="1371079" y="4407141"/>
                  </a:lnTo>
                  <a:lnTo>
                    <a:pt x="1375143" y="4459160"/>
                  </a:lnTo>
                  <a:lnTo>
                    <a:pt x="1384173" y="4564126"/>
                  </a:lnTo>
                  <a:lnTo>
                    <a:pt x="1388237" y="4616132"/>
                  </a:lnTo>
                  <a:lnTo>
                    <a:pt x="1391577" y="4629772"/>
                  </a:lnTo>
                  <a:lnTo>
                    <a:pt x="1400213" y="4640415"/>
                  </a:lnTo>
                  <a:lnTo>
                    <a:pt x="1412087" y="4646904"/>
                  </a:lnTo>
                  <a:lnTo>
                    <a:pt x="1425117" y="4648098"/>
                  </a:lnTo>
                  <a:lnTo>
                    <a:pt x="1438757" y="4644745"/>
                  </a:lnTo>
                  <a:lnTo>
                    <a:pt x="1449400" y="4636097"/>
                  </a:lnTo>
                  <a:lnTo>
                    <a:pt x="1455889" y="4624222"/>
                  </a:lnTo>
                  <a:lnTo>
                    <a:pt x="1457083" y="4611205"/>
                  </a:lnTo>
                  <a:close/>
                </a:path>
                <a:path w="5883275" h="6436995">
                  <a:moveTo>
                    <a:pt x="1531340" y="5107254"/>
                  </a:moveTo>
                  <a:lnTo>
                    <a:pt x="1530731" y="5093106"/>
                  </a:lnTo>
                  <a:lnTo>
                    <a:pt x="1518716" y="5046053"/>
                  </a:lnTo>
                  <a:lnTo>
                    <a:pt x="1508315" y="4996916"/>
                  </a:lnTo>
                  <a:lnTo>
                    <a:pt x="1499298" y="4945469"/>
                  </a:lnTo>
                  <a:lnTo>
                    <a:pt x="1491437" y="4891494"/>
                  </a:lnTo>
                  <a:lnTo>
                    <a:pt x="1486522" y="4876749"/>
                  </a:lnTo>
                  <a:lnTo>
                    <a:pt x="1481607" y="4871834"/>
                  </a:lnTo>
                  <a:lnTo>
                    <a:pt x="1475613" y="4866843"/>
                  </a:lnTo>
                  <a:lnTo>
                    <a:pt x="1468704" y="4863223"/>
                  </a:lnTo>
                  <a:lnTo>
                    <a:pt x="1460868" y="4861458"/>
                  </a:lnTo>
                  <a:lnTo>
                    <a:pt x="1452105" y="4862004"/>
                  </a:lnTo>
                  <a:lnTo>
                    <a:pt x="1439887" y="4866767"/>
                  </a:lnTo>
                  <a:lnTo>
                    <a:pt x="1429969" y="4876139"/>
                  </a:lnTo>
                  <a:lnTo>
                    <a:pt x="1423746" y="4888293"/>
                  </a:lnTo>
                  <a:lnTo>
                    <a:pt x="1422590" y="4901349"/>
                  </a:lnTo>
                  <a:lnTo>
                    <a:pt x="1431836" y="4956784"/>
                  </a:lnTo>
                  <a:lnTo>
                    <a:pt x="1441310" y="5009223"/>
                  </a:lnTo>
                  <a:lnTo>
                    <a:pt x="1451254" y="5059362"/>
                  </a:lnTo>
                  <a:lnTo>
                    <a:pt x="1461884" y="5107876"/>
                  </a:lnTo>
                  <a:lnTo>
                    <a:pt x="1489532" y="5135537"/>
                  </a:lnTo>
                  <a:lnTo>
                    <a:pt x="1503680" y="5134915"/>
                  </a:lnTo>
                  <a:lnTo>
                    <a:pt x="1516888" y="5129073"/>
                  </a:lnTo>
                  <a:lnTo>
                    <a:pt x="1526425" y="5119548"/>
                  </a:lnTo>
                  <a:lnTo>
                    <a:pt x="1531340" y="5107254"/>
                  </a:lnTo>
                  <a:close/>
                </a:path>
                <a:path w="5883275" h="6436995">
                  <a:moveTo>
                    <a:pt x="1702473" y="5548134"/>
                  </a:moveTo>
                  <a:lnTo>
                    <a:pt x="1697824" y="5535650"/>
                  </a:lnTo>
                  <a:lnTo>
                    <a:pt x="1674317" y="5492712"/>
                  </a:lnTo>
                  <a:lnTo>
                    <a:pt x="1651736" y="5448376"/>
                  </a:lnTo>
                  <a:lnTo>
                    <a:pt x="1630083" y="5402199"/>
                  </a:lnTo>
                  <a:lnTo>
                    <a:pt x="1609356" y="5353723"/>
                  </a:lnTo>
                  <a:lnTo>
                    <a:pt x="1609356" y="5348808"/>
                  </a:lnTo>
                  <a:lnTo>
                    <a:pt x="1601978" y="5341429"/>
                  </a:lnTo>
                  <a:lnTo>
                    <a:pt x="1593799" y="5335092"/>
                  </a:lnTo>
                  <a:lnTo>
                    <a:pt x="1584464" y="5331295"/>
                  </a:lnTo>
                  <a:lnTo>
                    <a:pt x="1574660" y="5330723"/>
                  </a:lnTo>
                  <a:lnTo>
                    <a:pt x="1565097" y="5334063"/>
                  </a:lnTo>
                  <a:lnTo>
                    <a:pt x="1553718" y="5341671"/>
                  </a:lnTo>
                  <a:lnTo>
                    <a:pt x="1546034" y="5352516"/>
                  </a:lnTo>
                  <a:lnTo>
                    <a:pt x="1542961" y="5365191"/>
                  </a:lnTo>
                  <a:lnTo>
                    <a:pt x="1545412" y="5378323"/>
                  </a:lnTo>
                  <a:lnTo>
                    <a:pt x="1565529" y="5429034"/>
                  </a:lnTo>
                  <a:lnTo>
                    <a:pt x="1588427" y="5477903"/>
                  </a:lnTo>
                  <a:lnTo>
                    <a:pt x="1613154" y="5524919"/>
                  </a:lnTo>
                  <a:lnTo>
                    <a:pt x="1638808" y="5570093"/>
                  </a:lnTo>
                  <a:lnTo>
                    <a:pt x="1671993" y="5585993"/>
                  </a:lnTo>
                  <a:lnTo>
                    <a:pt x="1685518" y="5582374"/>
                  </a:lnTo>
                  <a:lnTo>
                    <a:pt x="1696085" y="5574030"/>
                  </a:lnTo>
                  <a:lnTo>
                    <a:pt x="1701812" y="5561774"/>
                  </a:lnTo>
                  <a:lnTo>
                    <a:pt x="1702473" y="5548134"/>
                  </a:lnTo>
                  <a:close/>
                </a:path>
                <a:path w="5883275" h="6436995">
                  <a:moveTo>
                    <a:pt x="2182990" y="5953798"/>
                  </a:moveTo>
                  <a:lnTo>
                    <a:pt x="2182418" y="5944006"/>
                  </a:lnTo>
                  <a:lnTo>
                    <a:pt x="2178621" y="5934672"/>
                  </a:lnTo>
                  <a:lnTo>
                    <a:pt x="2172284" y="5926493"/>
                  </a:lnTo>
                  <a:lnTo>
                    <a:pt x="2164905" y="5919114"/>
                  </a:lnTo>
                  <a:lnTo>
                    <a:pt x="2159990" y="5919114"/>
                  </a:lnTo>
                  <a:lnTo>
                    <a:pt x="2128215" y="5902871"/>
                  </a:lnTo>
                  <a:lnTo>
                    <a:pt x="2062835" y="5870384"/>
                  </a:lnTo>
                  <a:lnTo>
                    <a:pt x="1984933" y="5827458"/>
                  </a:lnTo>
                  <a:lnTo>
                    <a:pt x="1942719" y="5799607"/>
                  </a:lnTo>
                  <a:lnTo>
                    <a:pt x="1902802" y="5769457"/>
                  </a:lnTo>
                  <a:lnTo>
                    <a:pt x="1864969" y="5737237"/>
                  </a:lnTo>
                  <a:lnTo>
                    <a:pt x="1853145" y="5731789"/>
                  </a:lnTo>
                  <a:lnTo>
                    <a:pt x="1815795" y="5742165"/>
                  </a:lnTo>
                  <a:lnTo>
                    <a:pt x="1809953" y="5767679"/>
                  </a:lnTo>
                  <a:lnTo>
                    <a:pt x="1813369" y="5780544"/>
                  </a:lnTo>
                  <a:lnTo>
                    <a:pt x="1861146" y="5825414"/>
                  </a:lnTo>
                  <a:lnTo>
                    <a:pt x="1904593" y="5857405"/>
                  </a:lnTo>
                  <a:lnTo>
                    <a:pt x="1950339" y="5887085"/>
                  </a:lnTo>
                  <a:lnTo>
                    <a:pt x="1997710" y="5914237"/>
                  </a:lnTo>
                  <a:lnTo>
                    <a:pt x="2067153" y="5949264"/>
                  </a:lnTo>
                  <a:lnTo>
                    <a:pt x="2132927" y="5980595"/>
                  </a:lnTo>
                  <a:lnTo>
                    <a:pt x="2146452" y="5983427"/>
                  </a:lnTo>
                  <a:lnTo>
                    <a:pt x="2159965" y="5981204"/>
                  </a:lnTo>
                  <a:lnTo>
                    <a:pt x="2171649" y="5974359"/>
                  </a:lnTo>
                  <a:lnTo>
                    <a:pt x="2179650" y="5963374"/>
                  </a:lnTo>
                  <a:lnTo>
                    <a:pt x="2182990" y="5953798"/>
                  </a:lnTo>
                  <a:close/>
                </a:path>
                <a:path w="5883275" h="6436995">
                  <a:moveTo>
                    <a:pt x="2651709" y="6051778"/>
                  </a:moveTo>
                  <a:lnTo>
                    <a:pt x="2627134" y="6017349"/>
                  </a:lnTo>
                  <a:lnTo>
                    <a:pt x="2617305" y="6022276"/>
                  </a:lnTo>
                  <a:lnTo>
                    <a:pt x="2566466" y="6021324"/>
                  </a:lnTo>
                  <a:lnTo>
                    <a:pt x="2516797" y="6018301"/>
                  </a:lnTo>
                  <a:lnTo>
                    <a:pt x="2467584" y="6012980"/>
                  </a:lnTo>
                  <a:lnTo>
                    <a:pt x="2418143" y="6005106"/>
                  </a:lnTo>
                  <a:lnTo>
                    <a:pt x="2403995" y="6004496"/>
                  </a:lnTo>
                  <a:lnTo>
                    <a:pt x="2391702" y="6009424"/>
                  </a:lnTo>
                  <a:lnTo>
                    <a:pt x="2382177" y="6018949"/>
                  </a:lnTo>
                  <a:lnTo>
                    <a:pt x="2376335" y="6032170"/>
                  </a:lnTo>
                  <a:lnTo>
                    <a:pt x="2376754" y="6045187"/>
                  </a:lnTo>
                  <a:lnTo>
                    <a:pt x="2456853" y="6077255"/>
                  </a:lnTo>
                  <a:lnTo>
                    <a:pt x="2510320" y="6083160"/>
                  </a:lnTo>
                  <a:lnTo>
                    <a:pt x="2563799" y="6086297"/>
                  </a:lnTo>
                  <a:lnTo>
                    <a:pt x="2617279" y="6086208"/>
                  </a:lnTo>
                  <a:lnTo>
                    <a:pt x="2630957" y="6083592"/>
                  </a:lnTo>
                  <a:lnTo>
                    <a:pt x="2641879" y="6076366"/>
                  </a:lnTo>
                  <a:lnTo>
                    <a:pt x="2649093" y="6065444"/>
                  </a:lnTo>
                  <a:lnTo>
                    <a:pt x="2651709" y="6051778"/>
                  </a:lnTo>
                  <a:close/>
                </a:path>
                <a:path w="5883275" h="6436995">
                  <a:moveTo>
                    <a:pt x="3121368" y="5941860"/>
                  </a:moveTo>
                  <a:lnTo>
                    <a:pt x="3118916" y="5928715"/>
                  </a:lnTo>
                  <a:lnTo>
                    <a:pt x="3118916" y="5923800"/>
                  </a:lnTo>
                  <a:lnTo>
                    <a:pt x="3111538" y="5916422"/>
                  </a:lnTo>
                  <a:lnTo>
                    <a:pt x="3104705" y="5911431"/>
                  </a:lnTo>
                  <a:lnTo>
                    <a:pt x="3095561" y="5907824"/>
                  </a:lnTo>
                  <a:lnTo>
                    <a:pt x="3084576" y="5906059"/>
                  </a:lnTo>
                  <a:lnTo>
                    <a:pt x="3072206" y="5906605"/>
                  </a:lnTo>
                  <a:lnTo>
                    <a:pt x="3020415" y="5925972"/>
                  </a:lnTo>
                  <a:lnTo>
                    <a:pt x="2971381" y="5943511"/>
                  </a:lnTo>
                  <a:lnTo>
                    <a:pt x="2924200" y="5959195"/>
                  </a:lnTo>
                  <a:lnTo>
                    <a:pt x="2877947" y="5973038"/>
                  </a:lnTo>
                  <a:lnTo>
                    <a:pt x="2865107" y="5979261"/>
                  </a:lnTo>
                  <a:lnTo>
                    <a:pt x="2856420" y="5989637"/>
                  </a:lnTo>
                  <a:lnTo>
                    <a:pt x="2852356" y="6002782"/>
                  </a:lnTo>
                  <a:lnTo>
                    <a:pt x="2853347" y="6017298"/>
                  </a:lnTo>
                  <a:lnTo>
                    <a:pt x="2859570" y="6030125"/>
                  </a:lnTo>
                  <a:lnTo>
                    <a:pt x="2869933" y="6038812"/>
                  </a:lnTo>
                  <a:lnTo>
                    <a:pt x="2883077" y="6042876"/>
                  </a:lnTo>
                  <a:lnTo>
                    <a:pt x="2897594" y="6041872"/>
                  </a:lnTo>
                  <a:lnTo>
                    <a:pt x="2946044" y="6026620"/>
                  </a:lnTo>
                  <a:lnTo>
                    <a:pt x="2995650" y="6010199"/>
                  </a:lnTo>
                  <a:lnTo>
                    <a:pt x="3046641" y="5992393"/>
                  </a:lnTo>
                  <a:lnTo>
                    <a:pt x="3099231" y="5972988"/>
                  </a:lnTo>
                  <a:lnTo>
                    <a:pt x="3118294" y="5954534"/>
                  </a:lnTo>
                  <a:lnTo>
                    <a:pt x="3121368" y="5941860"/>
                  </a:lnTo>
                  <a:close/>
                </a:path>
                <a:path w="5883275" h="6436995">
                  <a:moveTo>
                    <a:pt x="3562273" y="5737707"/>
                  </a:moveTo>
                  <a:lnTo>
                    <a:pt x="3559098" y="5724525"/>
                  </a:lnTo>
                  <a:lnTo>
                    <a:pt x="3559098" y="5719610"/>
                  </a:lnTo>
                  <a:lnTo>
                    <a:pt x="3554184" y="5714695"/>
                  </a:lnTo>
                  <a:lnTo>
                    <a:pt x="3545497" y="5708701"/>
                  </a:lnTo>
                  <a:lnTo>
                    <a:pt x="3534511" y="5705487"/>
                  </a:lnTo>
                  <a:lnTo>
                    <a:pt x="3521684" y="5705018"/>
                  </a:lnTo>
                  <a:lnTo>
                    <a:pt x="3507460" y="5707329"/>
                  </a:lnTo>
                  <a:lnTo>
                    <a:pt x="3457549" y="5732272"/>
                  </a:lnTo>
                  <a:lnTo>
                    <a:pt x="3410635" y="5755614"/>
                  </a:lnTo>
                  <a:lnTo>
                    <a:pt x="3366020" y="5777560"/>
                  </a:lnTo>
                  <a:lnTo>
                    <a:pt x="3323031" y="5798350"/>
                  </a:lnTo>
                  <a:lnTo>
                    <a:pt x="3312045" y="5806351"/>
                  </a:lnTo>
                  <a:lnTo>
                    <a:pt x="3305200" y="5818022"/>
                  </a:lnTo>
                  <a:lnTo>
                    <a:pt x="3302965" y="5831548"/>
                  </a:lnTo>
                  <a:lnTo>
                    <a:pt x="3305810" y="5845073"/>
                  </a:lnTo>
                  <a:lnTo>
                    <a:pt x="3313798" y="5856059"/>
                  </a:lnTo>
                  <a:lnTo>
                    <a:pt x="3325469" y="5862891"/>
                  </a:lnTo>
                  <a:lnTo>
                    <a:pt x="3338995" y="5865126"/>
                  </a:lnTo>
                  <a:lnTo>
                    <a:pt x="3352520" y="5862269"/>
                  </a:lnTo>
                  <a:lnTo>
                    <a:pt x="3397326" y="5842520"/>
                  </a:lnTo>
                  <a:lnTo>
                    <a:pt x="3443503" y="5820448"/>
                  </a:lnTo>
                  <a:lnTo>
                    <a:pt x="3491534" y="5796546"/>
                  </a:lnTo>
                  <a:lnTo>
                    <a:pt x="3541865" y="5771248"/>
                  </a:lnTo>
                  <a:lnTo>
                    <a:pt x="3560622" y="5750661"/>
                  </a:lnTo>
                  <a:lnTo>
                    <a:pt x="3562273" y="5737707"/>
                  </a:lnTo>
                  <a:close/>
                </a:path>
                <a:path w="5883275" h="6436995">
                  <a:moveTo>
                    <a:pt x="3995128" y="5511431"/>
                  </a:moveTo>
                  <a:lnTo>
                    <a:pt x="3966387" y="5480697"/>
                  </a:lnTo>
                  <a:lnTo>
                    <a:pt x="3955135" y="5480126"/>
                  </a:lnTo>
                  <a:lnTo>
                    <a:pt x="3942727" y="5483479"/>
                  </a:lnTo>
                  <a:lnTo>
                    <a:pt x="3895229" y="5508841"/>
                  </a:lnTo>
                  <a:lnTo>
                    <a:pt x="3848658" y="5533288"/>
                  </a:lnTo>
                  <a:lnTo>
                    <a:pt x="3803015" y="5556809"/>
                  </a:lnTo>
                  <a:lnTo>
                    <a:pt x="3758298" y="5579415"/>
                  </a:lnTo>
                  <a:lnTo>
                    <a:pt x="3747681" y="5589867"/>
                  </a:lnTo>
                  <a:lnTo>
                    <a:pt x="3741686" y="5602160"/>
                  </a:lnTo>
                  <a:lnTo>
                    <a:pt x="3740302" y="5615381"/>
                  </a:lnTo>
                  <a:lnTo>
                    <a:pt x="3743528" y="5628589"/>
                  </a:lnTo>
                  <a:lnTo>
                    <a:pt x="3753980" y="5639193"/>
                  </a:lnTo>
                  <a:lnTo>
                    <a:pt x="3766261" y="5645188"/>
                  </a:lnTo>
                  <a:lnTo>
                    <a:pt x="3779482" y="5646559"/>
                  </a:lnTo>
                  <a:lnTo>
                    <a:pt x="3792702" y="5643334"/>
                  </a:lnTo>
                  <a:lnTo>
                    <a:pt x="3837419" y="5620728"/>
                  </a:lnTo>
                  <a:lnTo>
                    <a:pt x="3883075" y="5597207"/>
                  </a:lnTo>
                  <a:lnTo>
                    <a:pt x="3929646" y="5572760"/>
                  </a:lnTo>
                  <a:lnTo>
                    <a:pt x="3977132" y="5547398"/>
                  </a:lnTo>
                  <a:lnTo>
                    <a:pt x="3993731" y="5524652"/>
                  </a:lnTo>
                  <a:lnTo>
                    <a:pt x="3995128" y="5511431"/>
                  </a:lnTo>
                  <a:close/>
                </a:path>
                <a:path w="5883275" h="6436995">
                  <a:moveTo>
                    <a:pt x="4447425" y="5352415"/>
                  </a:moveTo>
                  <a:lnTo>
                    <a:pt x="4446816" y="5338280"/>
                  </a:lnTo>
                  <a:lnTo>
                    <a:pt x="4446816" y="5333365"/>
                  </a:lnTo>
                  <a:lnTo>
                    <a:pt x="4444365" y="5325986"/>
                  </a:lnTo>
                  <a:lnTo>
                    <a:pt x="4439450" y="5321071"/>
                  </a:lnTo>
                  <a:lnTo>
                    <a:pt x="4433341" y="5316118"/>
                  </a:lnTo>
                  <a:lnTo>
                    <a:pt x="4425620" y="5312778"/>
                  </a:lnTo>
                  <a:lnTo>
                    <a:pt x="4415587" y="5311737"/>
                  </a:lnTo>
                  <a:lnTo>
                    <a:pt x="4402569" y="5313705"/>
                  </a:lnTo>
                  <a:lnTo>
                    <a:pt x="4350969" y="5325669"/>
                  </a:lnTo>
                  <a:lnTo>
                    <a:pt x="4299597" y="5339245"/>
                  </a:lnTo>
                  <a:lnTo>
                    <a:pt x="4248683" y="5354193"/>
                  </a:lnTo>
                  <a:lnTo>
                    <a:pt x="4198467" y="5370309"/>
                  </a:lnTo>
                  <a:lnTo>
                    <a:pt x="4176331" y="5401437"/>
                  </a:lnTo>
                  <a:lnTo>
                    <a:pt x="4178782" y="5414569"/>
                  </a:lnTo>
                  <a:lnTo>
                    <a:pt x="4186390" y="5425935"/>
                  </a:lnTo>
                  <a:lnTo>
                    <a:pt x="4197223" y="5433619"/>
                  </a:lnTo>
                  <a:lnTo>
                    <a:pt x="4209897" y="5436692"/>
                  </a:lnTo>
                  <a:lnTo>
                    <a:pt x="4223042" y="5434228"/>
                  </a:lnTo>
                  <a:lnTo>
                    <a:pt x="4271416" y="5419191"/>
                  </a:lnTo>
                  <a:lnTo>
                    <a:pt x="4320476" y="5404396"/>
                  </a:lnTo>
                  <a:lnTo>
                    <a:pt x="4370006" y="5390972"/>
                  </a:lnTo>
                  <a:lnTo>
                    <a:pt x="4419765" y="5380088"/>
                  </a:lnTo>
                  <a:lnTo>
                    <a:pt x="4432973" y="5374246"/>
                  </a:lnTo>
                  <a:lnTo>
                    <a:pt x="4442511" y="5364721"/>
                  </a:lnTo>
                  <a:lnTo>
                    <a:pt x="4447425" y="5352415"/>
                  </a:lnTo>
                  <a:close/>
                </a:path>
                <a:path w="5883275" h="6436995">
                  <a:moveTo>
                    <a:pt x="4678438" y="5839828"/>
                  </a:moveTo>
                  <a:lnTo>
                    <a:pt x="4675213" y="5822683"/>
                  </a:lnTo>
                  <a:lnTo>
                    <a:pt x="4665535" y="5807862"/>
                  </a:lnTo>
                  <a:lnTo>
                    <a:pt x="4650714" y="5798185"/>
                  </a:lnTo>
                  <a:lnTo>
                    <a:pt x="4633569" y="5794959"/>
                  </a:lnTo>
                  <a:lnTo>
                    <a:pt x="4616437" y="5798185"/>
                  </a:lnTo>
                  <a:lnTo>
                    <a:pt x="4601603" y="5807875"/>
                  </a:lnTo>
                  <a:lnTo>
                    <a:pt x="4358132" y="6051359"/>
                  </a:lnTo>
                  <a:lnTo>
                    <a:pt x="4114762" y="5807989"/>
                  </a:lnTo>
                  <a:lnTo>
                    <a:pt x="4099941" y="5798312"/>
                  </a:lnTo>
                  <a:lnTo>
                    <a:pt x="4082808" y="5795099"/>
                  </a:lnTo>
                  <a:lnTo>
                    <a:pt x="4065663" y="5798324"/>
                  </a:lnTo>
                  <a:lnTo>
                    <a:pt x="4050830" y="5808015"/>
                  </a:lnTo>
                  <a:lnTo>
                    <a:pt x="4041533" y="5823229"/>
                  </a:lnTo>
                  <a:lnTo>
                    <a:pt x="4039146" y="5841212"/>
                  </a:lnTo>
                  <a:lnTo>
                    <a:pt x="4043210" y="5859183"/>
                  </a:lnTo>
                  <a:lnTo>
                    <a:pt x="4053281" y="5874397"/>
                  </a:lnTo>
                  <a:lnTo>
                    <a:pt x="4296638" y="6117755"/>
                  </a:lnTo>
                  <a:lnTo>
                    <a:pt x="4053154" y="6361239"/>
                  </a:lnTo>
                  <a:lnTo>
                    <a:pt x="4043476" y="6376073"/>
                  </a:lnTo>
                  <a:lnTo>
                    <a:pt x="4040238" y="6393205"/>
                  </a:lnTo>
                  <a:lnTo>
                    <a:pt x="4043464" y="6410338"/>
                  </a:lnTo>
                  <a:lnTo>
                    <a:pt x="4053141" y="6425171"/>
                  </a:lnTo>
                  <a:lnTo>
                    <a:pt x="4067581" y="6434468"/>
                  </a:lnTo>
                  <a:lnTo>
                    <a:pt x="4083875" y="6436842"/>
                  </a:lnTo>
                  <a:lnTo>
                    <a:pt x="4100169" y="6432766"/>
                  </a:lnTo>
                  <a:lnTo>
                    <a:pt x="4114609" y="6422695"/>
                  </a:lnTo>
                  <a:lnTo>
                    <a:pt x="4358094" y="6179210"/>
                  </a:lnTo>
                  <a:lnTo>
                    <a:pt x="4601464" y="6422580"/>
                  </a:lnTo>
                  <a:lnTo>
                    <a:pt x="4616285" y="6432258"/>
                  </a:lnTo>
                  <a:lnTo>
                    <a:pt x="4633417" y="6435484"/>
                  </a:lnTo>
                  <a:lnTo>
                    <a:pt x="4650549" y="6432245"/>
                  </a:lnTo>
                  <a:lnTo>
                    <a:pt x="4665383" y="6422568"/>
                  </a:lnTo>
                  <a:lnTo>
                    <a:pt x="4675073" y="6407734"/>
                  </a:lnTo>
                  <a:lnTo>
                    <a:pt x="4678299" y="6390589"/>
                  </a:lnTo>
                  <a:lnTo>
                    <a:pt x="4675086" y="6373457"/>
                  </a:lnTo>
                  <a:lnTo>
                    <a:pt x="4665408" y="6358636"/>
                  </a:lnTo>
                  <a:lnTo>
                    <a:pt x="4422038" y="6115266"/>
                  </a:lnTo>
                  <a:lnTo>
                    <a:pt x="4665523" y="5871794"/>
                  </a:lnTo>
                  <a:lnTo>
                    <a:pt x="4675200" y="5856960"/>
                  </a:lnTo>
                  <a:lnTo>
                    <a:pt x="4678438" y="5839828"/>
                  </a:lnTo>
                  <a:close/>
                </a:path>
                <a:path w="5883275" h="6436995">
                  <a:moveTo>
                    <a:pt x="4933670" y="5303736"/>
                  </a:moveTo>
                  <a:lnTo>
                    <a:pt x="4912474" y="5271478"/>
                  </a:lnTo>
                  <a:lnTo>
                    <a:pt x="4843386" y="5268722"/>
                  </a:lnTo>
                  <a:lnTo>
                    <a:pt x="4789830" y="5269966"/>
                  </a:lnTo>
                  <a:lnTo>
                    <a:pt x="4687798" y="5274297"/>
                  </a:lnTo>
                  <a:lnTo>
                    <a:pt x="4655820" y="5311191"/>
                  </a:lnTo>
                  <a:lnTo>
                    <a:pt x="4658817" y="5324475"/>
                  </a:lnTo>
                  <a:lnTo>
                    <a:pt x="4666881" y="5334546"/>
                  </a:lnTo>
                  <a:lnTo>
                    <a:pt x="4678629" y="5340921"/>
                  </a:lnTo>
                  <a:lnTo>
                    <a:pt x="4692701" y="5343144"/>
                  </a:lnTo>
                  <a:lnTo>
                    <a:pt x="4741570" y="5340286"/>
                  </a:lnTo>
                  <a:lnTo>
                    <a:pt x="4792281" y="5338813"/>
                  </a:lnTo>
                  <a:lnTo>
                    <a:pt x="4844834" y="5338267"/>
                  </a:lnTo>
                  <a:lnTo>
                    <a:pt x="4899241" y="5338178"/>
                  </a:lnTo>
                  <a:lnTo>
                    <a:pt x="4912919" y="5335562"/>
                  </a:lnTo>
                  <a:lnTo>
                    <a:pt x="4923828" y="5328336"/>
                  </a:lnTo>
                  <a:lnTo>
                    <a:pt x="4931054" y="5317414"/>
                  </a:lnTo>
                  <a:lnTo>
                    <a:pt x="4933670" y="5303736"/>
                  </a:lnTo>
                  <a:close/>
                </a:path>
                <a:path w="5883275" h="6436995">
                  <a:moveTo>
                    <a:pt x="5420499" y="5338051"/>
                  </a:moveTo>
                  <a:lnTo>
                    <a:pt x="5395925" y="5298706"/>
                  </a:lnTo>
                  <a:lnTo>
                    <a:pt x="5388546" y="5301170"/>
                  </a:lnTo>
                  <a:lnTo>
                    <a:pt x="5297576" y="5293817"/>
                  </a:lnTo>
                  <a:lnTo>
                    <a:pt x="5268074" y="5290909"/>
                  </a:lnTo>
                  <a:lnTo>
                    <a:pt x="5209057" y="5286921"/>
                  </a:lnTo>
                  <a:lnTo>
                    <a:pt x="5179555" y="5284013"/>
                  </a:lnTo>
                  <a:lnTo>
                    <a:pt x="5165496" y="5286248"/>
                  </a:lnTo>
                  <a:lnTo>
                    <a:pt x="5153736" y="5292623"/>
                  </a:lnTo>
                  <a:lnTo>
                    <a:pt x="5145659" y="5302694"/>
                  </a:lnTo>
                  <a:lnTo>
                    <a:pt x="5142662" y="5315978"/>
                  </a:lnTo>
                  <a:lnTo>
                    <a:pt x="5144884" y="5330050"/>
                  </a:lnTo>
                  <a:lnTo>
                    <a:pt x="5204130" y="5355768"/>
                  </a:lnTo>
                  <a:lnTo>
                    <a:pt x="5263134" y="5359755"/>
                  </a:lnTo>
                  <a:lnTo>
                    <a:pt x="5292636" y="5362664"/>
                  </a:lnTo>
                  <a:lnTo>
                    <a:pt x="5383619" y="5370017"/>
                  </a:lnTo>
                  <a:lnTo>
                    <a:pt x="5396636" y="5368823"/>
                  </a:lnTo>
                  <a:lnTo>
                    <a:pt x="5408511" y="5362333"/>
                  </a:lnTo>
                  <a:lnTo>
                    <a:pt x="5417159" y="5351691"/>
                  </a:lnTo>
                  <a:lnTo>
                    <a:pt x="5420499" y="5338051"/>
                  </a:lnTo>
                  <a:close/>
                </a:path>
                <a:path w="5883275" h="6436995">
                  <a:moveTo>
                    <a:pt x="5692470" y="6071019"/>
                  </a:moveTo>
                  <a:lnTo>
                    <a:pt x="5686958" y="6029096"/>
                  </a:lnTo>
                  <a:lnTo>
                    <a:pt x="5673382" y="5989053"/>
                  </a:lnTo>
                  <a:lnTo>
                    <a:pt x="5652236" y="5952439"/>
                  </a:lnTo>
                  <a:lnTo>
                    <a:pt x="5624373" y="5920664"/>
                  </a:lnTo>
                  <a:lnTo>
                    <a:pt x="5590832" y="5894921"/>
                  </a:lnTo>
                  <a:lnTo>
                    <a:pt x="5552910" y="5876226"/>
                  </a:lnTo>
                  <a:lnTo>
                    <a:pt x="5512066" y="5865292"/>
                  </a:lnTo>
                  <a:lnTo>
                    <a:pt x="5469864" y="5862548"/>
                  </a:lnTo>
                  <a:lnTo>
                    <a:pt x="5448770" y="5864276"/>
                  </a:lnTo>
                  <a:lnTo>
                    <a:pt x="5407584" y="5873889"/>
                  </a:lnTo>
                  <a:lnTo>
                    <a:pt x="5369064" y="5891352"/>
                  </a:lnTo>
                  <a:lnTo>
                    <a:pt x="5319471" y="5930722"/>
                  </a:lnTo>
                  <a:lnTo>
                    <a:pt x="5293728" y="5964275"/>
                  </a:lnTo>
                  <a:lnTo>
                    <a:pt x="5275008" y="6002198"/>
                  </a:lnTo>
                  <a:lnTo>
                    <a:pt x="5264061" y="6043053"/>
                  </a:lnTo>
                  <a:lnTo>
                    <a:pt x="5261280" y="6085243"/>
                  </a:lnTo>
                  <a:lnTo>
                    <a:pt x="5263007" y="6106338"/>
                  </a:lnTo>
                  <a:lnTo>
                    <a:pt x="5272595" y="6147524"/>
                  </a:lnTo>
                  <a:lnTo>
                    <a:pt x="5290045" y="6186030"/>
                  </a:lnTo>
                  <a:lnTo>
                    <a:pt x="5314670" y="6220396"/>
                  </a:lnTo>
                  <a:lnTo>
                    <a:pt x="5345519" y="6249301"/>
                  </a:lnTo>
                  <a:lnTo>
                    <a:pt x="5381422" y="6271615"/>
                  </a:lnTo>
                  <a:lnTo>
                    <a:pt x="5420995" y="6286500"/>
                  </a:lnTo>
                  <a:lnTo>
                    <a:pt x="5462714" y="6293383"/>
                  </a:lnTo>
                  <a:lnTo>
                    <a:pt x="5483885" y="6293726"/>
                  </a:lnTo>
                  <a:lnTo>
                    <a:pt x="5504980" y="6291986"/>
                  </a:lnTo>
                  <a:lnTo>
                    <a:pt x="5546166" y="6282372"/>
                  </a:lnTo>
                  <a:lnTo>
                    <a:pt x="5584685" y="6264910"/>
                  </a:lnTo>
                  <a:lnTo>
                    <a:pt x="5619064" y="6240272"/>
                  </a:lnTo>
                  <a:lnTo>
                    <a:pt x="5647982" y="6209398"/>
                  </a:lnTo>
                  <a:lnTo>
                    <a:pt x="5670321" y="6173482"/>
                  </a:lnTo>
                  <a:lnTo>
                    <a:pt x="5685218" y="6133909"/>
                  </a:lnTo>
                  <a:lnTo>
                    <a:pt x="5692114" y="6092190"/>
                  </a:lnTo>
                  <a:lnTo>
                    <a:pt x="5692470" y="6071019"/>
                  </a:lnTo>
                  <a:close/>
                </a:path>
                <a:path w="5883275" h="6436995">
                  <a:moveTo>
                    <a:pt x="5882741" y="5318544"/>
                  </a:moveTo>
                  <a:lnTo>
                    <a:pt x="5875693" y="5316652"/>
                  </a:lnTo>
                  <a:lnTo>
                    <a:pt x="5865546" y="5315813"/>
                  </a:lnTo>
                  <a:lnTo>
                    <a:pt x="5815304" y="5317198"/>
                  </a:lnTo>
                  <a:lnTo>
                    <a:pt x="5764123" y="5317680"/>
                  </a:lnTo>
                  <a:lnTo>
                    <a:pt x="5712028" y="5317223"/>
                  </a:lnTo>
                  <a:lnTo>
                    <a:pt x="5659018" y="5315864"/>
                  </a:lnTo>
                  <a:lnTo>
                    <a:pt x="5645340" y="5318480"/>
                  </a:lnTo>
                  <a:lnTo>
                    <a:pt x="5634418" y="5325694"/>
                  </a:lnTo>
                  <a:lnTo>
                    <a:pt x="5627192" y="5336616"/>
                  </a:lnTo>
                  <a:lnTo>
                    <a:pt x="5624576" y="5350294"/>
                  </a:lnTo>
                  <a:lnTo>
                    <a:pt x="5627192" y="5363972"/>
                  </a:lnTo>
                  <a:lnTo>
                    <a:pt x="5714860" y="5386070"/>
                  </a:lnTo>
                  <a:lnTo>
                    <a:pt x="5768416" y="5386527"/>
                  </a:lnTo>
                  <a:lnTo>
                    <a:pt x="5820118" y="5386044"/>
                  </a:lnTo>
                  <a:lnTo>
                    <a:pt x="5870448" y="5384660"/>
                  </a:lnTo>
                  <a:lnTo>
                    <a:pt x="5882741" y="5382298"/>
                  </a:lnTo>
                  <a:lnTo>
                    <a:pt x="5882741" y="5318544"/>
                  </a:lnTo>
                  <a:close/>
                </a:path>
              </a:pathLst>
            </a:custGeom>
            <a:solidFill>
              <a:srgbClr val="FFFFFF"/>
            </a:solidFill>
          </p:spPr>
          <p:txBody>
            <a:bodyPr wrap="square" lIns="0" tIns="0" rIns="0" bIns="0" rtlCol="0"/>
            <a:lstStyle/>
            <a:p>
              <a:endParaRPr/>
            </a:p>
          </p:txBody>
        </p:sp>
      </p:grpSp>
      <p:sp>
        <p:nvSpPr>
          <p:cNvPr id="8" name="object 8"/>
          <p:cNvSpPr/>
          <p:nvPr/>
        </p:nvSpPr>
        <p:spPr>
          <a:xfrm>
            <a:off x="13869367" y="7707543"/>
            <a:ext cx="4418965" cy="2580005"/>
          </a:xfrm>
          <a:custGeom>
            <a:avLst/>
            <a:gdLst/>
            <a:ahLst/>
            <a:cxnLst/>
            <a:rect l="l" t="t" r="r" b="b"/>
            <a:pathLst>
              <a:path w="4418965" h="2580004">
                <a:moveTo>
                  <a:pt x="0" y="2579456"/>
                </a:moveTo>
                <a:lnTo>
                  <a:pt x="22774" y="2543178"/>
                </a:lnTo>
                <a:lnTo>
                  <a:pt x="55877" y="2499544"/>
                </a:lnTo>
                <a:lnTo>
                  <a:pt x="95153" y="2456459"/>
                </a:lnTo>
                <a:lnTo>
                  <a:pt x="141297" y="2414096"/>
                </a:lnTo>
                <a:lnTo>
                  <a:pt x="177732" y="2382374"/>
                </a:lnTo>
                <a:lnTo>
                  <a:pt x="219438" y="2352096"/>
                </a:lnTo>
                <a:lnTo>
                  <a:pt x="264672" y="2323439"/>
                </a:lnTo>
                <a:lnTo>
                  <a:pt x="311691" y="2296581"/>
                </a:lnTo>
                <a:lnTo>
                  <a:pt x="358752" y="2271700"/>
                </a:lnTo>
                <a:lnTo>
                  <a:pt x="404112" y="2248974"/>
                </a:lnTo>
                <a:lnTo>
                  <a:pt x="446028" y="2228580"/>
                </a:lnTo>
                <a:lnTo>
                  <a:pt x="490715" y="2207839"/>
                </a:lnTo>
                <a:lnTo>
                  <a:pt x="535636" y="2188694"/>
                </a:lnTo>
                <a:lnTo>
                  <a:pt x="580774" y="2171067"/>
                </a:lnTo>
                <a:lnTo>
                  <a:pt x="626110" y="2154880"/>
                </a:lnTo>
                <a:lnTo>
                  <a:pt x="671629" y="2140055"/>
                </a:lnTo>
                <a:lnTo>
                  <a:pt x="717311" y="2126516"/>
                </a:lnTo>
                <a:lnTo>
                  <a:pt x="763140" y="2114184"/>
                </a:lnTo>
                <a:lnTo>
                  <a:pt x="809099" y="2102982"/>
                </a:lnTo>
                <a:lnTo>
                  <a:pt x="855169" y="2092832"/>
                </a:lnTo>
                <a:lnTo>
                  <a:pt x="901334" y="2083656"/>
                </a:lnTo>
                <a:lnTo>
                  <a:pt x="947575" y="2075377"/>
                </a:lnTo>
                <a:lnTo>
                  <a:pt x="993875" y="2067916"/>
                </a:lnTo>
                <a:lnTo>
                  <a:pt x="1040218" y="2061197"/>
                </a:lnTo>
                <a:lnTo>
                  <a:pt x="1086585" y="2055142"/>
                </a:lnTo>
                <a:lnTo>
                  <a:pt x="1132959" y="2049672"/>
                </a:lnTo>
                <a:lnTo>
                  <a:pt x="1179322" y="2044711"/>
                </a:lnTo>
                <a:lnTo>
                  <a:pt x="1225658" y="2040180"/>
                </a:lnTo>
                <a:lnTo>
                  <a:pt x="1271947" y="2036002"/>
                </a:lnTo>
                <a:lnTo>
                  <a:pt x="1318174" y="2032099"/>
                </a:lnTo>
                <a:lnTo>
                  <a:pt x="1364321" y="2028394"/>
                </a:lnTo>
                <a:lnTo>
                  <a:pt x="1502104" y="2017688"/>
                </a:lnTo>
                <a:lnTo>
                  <a:pt x="1547755" y="2013996"/>
                </a:lnTo>
                <a:lnTo>
                  <a:pt x="1593237" y="2010114"/>
                </a:lnTo>
                <a:lnTo>
                  <a:pt x="1638535" y="2005963"/>
                </a:lnTo>
                <a:lnTo>
                  <a:pt x="1683630" y="2001466"/>
                </a:lnTo>
                <a:lnTo>
                  <a:pt x="1728505" y="1996546"/>
                </a:lnTo>
                <a:lnTo>
                  <a:pt x="1773142" y="1991123"/>
                </a:lnTo>
                <a:lnTo>
                  <a:pt x="1817524" y="1985122"/>
                </a:lnTo>
                <a:lnTo>
                  <a:pt x="1861633" y="1978464"/>
                </a:lnTo>
                <a:lnTo>
                  <a:pt x="1905453" y="1971071"/>
                </a:lnTo>
                <a:lnTo>
                  <a:pt x="1948965" y="1962866"/>
                </a:lnTo>
                <a:lnTo>
                  <a:pt x="1992153" y="1953771"/>
                </a:lnTo>
                <a:lnTo>
                  <a:pt x="2034997" y="1943708"/>
                </a:lnTo>
                <a:lnTo>
                  <a:pt x="2077482" y="1932601"/>
                </a:lnTo>
                <a:lnTo>
                  <a:pt x="2119590" y="1920370"/>
                </a:lnTo>
                <a:lnTo>
                  <a:pt x="2161303" y="1906939"/>
                </a:lnTo>
                <a:lnTo>
                  <a:pt x="2202604" y="1892230"/>
                </a:lnTo>
                <a:lnTo>
                  <a:pt x="2243475" y="1876165"/>
                </a:lnTo>
                <a:lnTo>
                  <a:pt x="2283898" y="1858666"/>
                </a:lnTo>
                <a:lnTo>
                  <a:pt x="2323857" y="1839656"/>
                </a:lnTo>
                <a:lnTo>
                  <a:pt x="2363334" y="1819057"/>
                </a:lnTo>
                <a:lnTo>
                  <a:pt x="2402312" y="1796791"/>
                </a:lnTo>
                <a:lnTo>
                  <a:pt x="2440772" y="1772781"/>
                </a:lnTo>
                <a:lnTo>
                  <a:pt x="2478698" y="1746949"/>
                </a:lnTo>
                <a:lnTo>
                  <a:pt x="2516072" y="1719218"/>
                </a:lnTo>
                <a:lnTo>
                  <a:pt x="2552876" y="1689509"/>
                </a:lnTo>
                <a:lnTo>
                  <a:pt x="2589094" y="1657746"/>
                </a:lnTo>
                <a:lnTo>
                  <a:pt x="2621657" y="1626933"/>
                </a:lnTo>
                <a:lnTo>
                  <a:pt x="2652974" y="1595212"/>
                </a:lnTo>
                <a:lnTo>
                  <a:pt x="2683107" y="1562635"/>
                </a:lnTo>
                <a:lnTo>
                  <a:pt x="2712118" y="1529256"/>
                </a:lnTo>
                <a:lnTo>
                  <a:pt x="2740069" y="1495128"/>
                </a:lnTo>
                <a:lnTo>
                  <a:pt x="2767022" y="1460305"/>
                </a:lnTo>
                <a:lnTo>
                  <a:pt x="2793038" y="1424840"/>
                </a:lnTo>
                <a:lnTo>
                  <a:pt x="2818181" y="1388787"/>
                </a:lnTo>
                <a:lnTo>
                  <a:pt x="2842512" y="1352198"/>
                </a:lnTo>
                <a:lnTo>
                  <a:pt x="2866092" y="1315128"/>
                </a:lnTo>
                <a:lnTo>
                  <a:pt x="2888985" y="1277629"/>
                </a:lnTo>
                <a:lnTo>
                  <a:pt x="2911252" y="1239755"/>
                </a:lnTo>
                <a:lnTo>
                  <a:pt x="2932955" y="1201559"/>
                </a:lnTo>
                <a:lnTo>
                  <a:pt x="2954156" y="1163095"/>
                </a:lnTo>
                <a:lnTo>
                  <a:pt x="2974917" y="1124416"/>
                </a:lnTo>
                <a:lnTo>
                  <a:pt x="2995301" y="1085576"/>
                </a:lnTo>
                <a:lnTo>
                  <a:pt x="3015369" y="1046628"/>
                </a:lnTo>
                <a:lnTo>
                  <a:pt x="3035183" y="1007624"/>
                </a:lnTo>
                <a:lnTo>
                  <a:pt x="3132619" y="813655"/>
                </a:lnTo>
                <a:lnTo>
                  <a:pt x="3152214" y="775444"/>
                </a:lnTo>
                <a:lnTo>
                  <a:pt x="3171989" y="737552"/>
                </a:lnTo>
                <a:lnTo>
                  <a:pt x="3192007" y="700032"/>
                </a:lnTo>
                <a:lnTo>
                  <a:pt x="3212330" y="662938"/>
                </a:lnTo>
                <a:lnTo>
                  <a:pt x="3233019" y="626323"/>
                </a:lnTo>
                <a:lnTo>
                  <a:pt x="3254137" y="590240"/>
                </a:lnTo>
                <a:lnTo>
                  <a:pt x="3275745" y="554743"/>
                </a:lnTo>
                <a:lnTo>
                  <a:pt x="3297907" y="519885"/>
                </a:lnTo>
                <a:lnTo>
                  <a:pt x="3320683" y="485720"/>
                </a:lnTo>
                <a:lnTo>
                  <a:pt x="3344136" y="452301"/>
                </a:lnTo>
                <a:lnTo>
                  <a:pt x="3368327" y="419681"/>
                </a:lnTo>
                <a:lnTo>
                  <a:pt x="3393320" y="387913"/>
                </a:lnTo>
                <a:lnTo>
                  <a:pt x="3419176" y="357052"/>
                </a:lnTo>
                <a:lnTo>
                  <a:pt x="3445956" y="327150"/>
                </a:lnTo>
                <a:lnTo>
                  <a:pt x="3473724" y="298261"/>
                </a:lnTo>
                <a:lnTo>
                  <a:pt x="3502540" y="270438"/>
                </a:lnTo>
                <a:lnTo>
                  <a:pt x="3532468" y="243735"/>
                </a:lnTo>
                <a:lnTo>
                  <a:pt x="3563569" y="218205"/>
                </a:lnTo>
                <a:lnTo>
                  <a:pt x="3595905" y="193901"/>
                </a:lnTo>
                <a:lnTo>
                  <a:pt x="3629538" y="170877"/>
                </a:lnTo>
                <a:lnTo>
                  <a:pt x="3664530" y="149186"/>
                </a:lnTo>
                <a:lnTo>
                  <a:pt x="3780072" y="91955"/>
                </a:lnTo>
                <a:lnTo>
                  <a:pt x="3819332" y="76820"/>
                </a:lnTo>
                <a:lnTo>
                  <a:pt x="3862051" y="62595"/>
                </a:lnTo>
                <a:lnTo>
                  <a:pt x="3906501" y="50023"/>
                </a:lnTo>
                <a:lnTo>
                  <a:pt x="3952745" y="39158"/>
                </a:lnTo>
                <a:lnTo>
                  <a:pt x="4000844" y="30053"/>
                </a:lnTo>
                <a:lnTo>
                  <a:pt x="4050860" y="22762"/>
                </a:lnTo>
                <a:lnTo>
                  <a:pt x="4104360" y="15686"/>
                </a:lnTo>
                <a:lnTo>
                  <a:pt x="4156568" y="9948"/>
                </a:lnTo>
                <a:lnTo>
                  <a:pt x="4207496" y="5529"/>
                </a:lnTo>
                <a:lnTo>
                  <a:pt x="4257159" y="2410"/>
                </a:lnTo>
                <a:lnTo>
                  <a:pt x="4305568" y="573"/>
                </a:lnTo>
                <a:lnTo>
                  <a:pt x="4352736" y="0"/>
                </a:lnTo>
                <a:lnTo>
                  <a:pt x="4398678" y="670"/>
                </a:lnTo>
                <a:lnTo>
                  <a:pt x="4418631" y="1517"/>
                </a:lnTo>
                <a:lnTo>
                  <a:pt x="4418631" y="2579456"/>
                </a:lnTo>
                <a:lnTo>
                  <a:pt x="0" y="2579456"/>
                </a:lnTo>
                <a:close/>
              </a:path>
            </a:pathLst>
          </a:custGeom>
          <a:solidFill>
            <a:srgbClr val="40457D"/>
          </a:solidFill>
        </p:spPr>
        <p:txBody>
          <a:bodyPr wrap="square" lIns="0" tIns="0" rIns="0" bIns="0" rtlCol="0"/>
          <a:lstStyle/>
          <a:p>
            <a:endParaRPr/>
          </a:p>
        </p:txBody>
      </p:sp>
      <p:sp>
        <p:nvSpPr>
          <p:cNvPr id="2049" name="Rectangle 1"/>
          <p:cNvSpPr>
            <a:spLocks noChangeArrowheads="1"/>
          </p:cNvSpPr>
          <p:nvPr/>
        </p:nvSpPr>
        <p:spPr bwMode="auto">
          <a:xfrm>
            <a:off x="381000" y="4762500"/>
            <a:ext cx="124968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IN" sz="3000" b="1" i="1" dirty="0">
                <a:solidFill>
                  <a:srgbClr val="FFC000"/>
                </a:solidFill>
              </a:rPr>
              <a:t>Smart Attendance Management System </a:t>
            </a:r>
            <a:endParaRPr lang="en-IN" sz="3000" dirty="0">
              <a:solidFill>
                <a:srgbClr val="FFC000"/>
              </a:solidFill>
            </a:endParaRPr>
          </a:p>
          <a:p>
            <a:pPr algn="ctr"/>
            <a:r>
              <a:rPr lang="en-IN" sz="3000" b="1" dirty="0" err="1">
                <a:solidFill>
                  <a:schemeClr val="bg1"/>
                </a:solidFill>
              </a:rPr>
              <a:t>Aman</a:t>
            </a:r>
            <a:r>
              <a:rPr lang="en-IN" sz="3000" b="1" dirty="0">
                <a:solidFill>
                  <a:schemeClr val="bg1"/>
                </a:solidFill>
              </a:rPr>
              <a:t> </a:t>
            </a:r>
            <a:r>
              <a:rPr lang="en-IN" sz="3000" b="1" dirty="0" err="1">
                <a:solidFill>
                  <a:schemeClr val="bg1"/>
                </a:solidFill>
              </a:rPr>
              <a:t>Jobanputra</a:t>
            </a:r>
            <a:r>
              <a:rPr lang="en-IN" sz="3000" b="1" dirty="0">
                <a:solidFill>
                  <a:schemeClr val="bg1"/>
                </a:solidFill>
              </a:rPr>
              <a:t>, </a:t>
            </a:r>
            <a:r>
              <a:rPr lang="en-IN" sz="3000" b="1" dirty="0" err="1">
                <a:solidFill>
                  <a:schemeClr val="bg1"/>
                </a:solidFill>
              </a:rPr>
              <a:t>Shubham</a:t>
            </a:r>
            <a:r>
              <a:rPr lang="en-IN" sz="3000" b="1" dirty="0">
                <a:solidFill>
                  <a:schemeClr val="bg1"/>
                </a:solidFill>
              </a:rPr>
              <a:t> Jain, </a:t>
            </a:r>
            <a:r>
              <a:rPr lang="en-IN" sz="3000" b="1" dirty="0" err="1">
                <a:solidFill>
                  <a:schemeClr val="bg1"/>
                </a:solidFill>
              </a:rPr>
              <a:t>Kruttika</a:t>
            </a:r>
            <a:r>
              <a:rPr lang="en-IN" sz="3000" b="1" dirty="0">
                <a:solidFill>
                  <a:schemeClr val="bg1"/>
                </a:solidFill>
              </a:rPr>
              <a:t> </a:t>
            </a:r>
            <a:r>
              <a:rPr lang="en-IN" sz="3000" b="1" dirty="0" err="1">
                <a:solidFill>
                  <a:schemeClr val="bg1"/>
                </a:solidFill>
              </a:rPr>
              <a:t>Choithani</a:t>
            </a:r>
            <a:r>
              <a:rPr lang="en-IN" sz="3000" b="1" dirty="0">
                <a:solidFill>
                  <a:schemeClr val="bg1"/>
                </a:solidFill>
              </a:rPr>
              <a:t> </a:t>
            </a:r>
            <a:endParaRPr lang="en-IN" sz="3000" dirty="0">
              <a:solidFill>
                <a:schemeClr val="bg1"/>
              </a:solidFill>
            </a:endParaRPr>
          </a:p>
          <a:p>
            <a:pPr algn="ctr"/>
            <a:r>
              <a:rPr lang="en-IN" sz="3000" b="1" dirty="0">
                <a:solidFill>
                  <a:schemeClr val="bg1"/>
                </a:solidFill>
              </a:rPr>
              <a:t>Department Of Information Technology </a:t>
            </a:r>
            <a:r>
              <a:rPr lang="en-IN" sz="3000" b="1" dirty="0" err="1">
                <a:solidFill>
                  <a:schemeClr val="bg1"/>
                </a:solidFill>
              </a:rPr>
              <a:t>Thadomal</a:t>
            </a:r>
            <a:r>
              <a:rPr lang="en-IN" sz="3000" b="1" dirty="0">
                <a:solidFill>
                  <a:schemeClr val="bg1"/>
                </a:solidFill>
              </a:rPr>
              <a:t> </a:t>
            </a:r>
            <a:r>
              <a:rPr lang="en-IN" sz="3000" b="1" dirty="0" err="1">
                <a:solidFill>
                  <a:schemeClr val="bg1"/>
                </a:solidFill>
              </a:rPr>
              <a:t>Shahani</a:t>
            </a:r>
            <a:r>
              <a:rPr lang="en-IN" sz="3000" b="1" dirty="0">
                <a:solidFill>
                  <a:schemeClr val="bg1"/>
                </a:solidFill>
              </a:rPr>
              <a:t> Eng. College</a:t>
            </a:r>
            <a:endParaRPr lang="en-IN" sz="3000" dirty="0">
              <a:solidFill>
                <a:schemeClr val="bg1"/>
              </a:solidFill>
            </a:endParaRPr>
          </a:p>
          <a:p>
            <a:pPr algn="ctr"/>
            <a:r>
              <a:rPr lang="en-IN" sz="3000" b="1" dirty="0">
                <a:solidFill>
                  <a:schemeClr val="bg1"/>
                </a:solidFill>
              </a:rPr>
              <a:t> </a:t>
            </a:r>
            <a:r>
              <a:rPr lang="en-US" sz="3000" b="1" dirty="0">
                <a:solidFill>
                  <a:schemeClr val="bg1"/>
                </a:solidFill>
              </a:rPr>
              <a:t>International Journal of Computer Science Trends and Technology (IJCST) </a:t>
            </a:r>
          </a:p>
          <a:p>
            <a:pPr algn="ctr"/>
            <a:r>
              <a:rPr lang="en-US" sz="3000" b="1" dirty="0">
                <a:solidFill>
                  <a:schemeClr val="bg1"/>
                </a:solidFill>
              </a:rPr>
              <a:t>Sep - Oct 2016</a:t>
            </a:r>
            <a:endParaRPr lang="en-IN" sz="3000" dirty="0">
              <a:solidFill>
                <a:schemeClr val="bg1"/>
              </a:solidFill>
            </a:endParaRPr>
          </a:p>
        </p:txBody>
      </p:sp>
      <p:sp>
        <p:nvSpPr>
          <p:cNvPr id="10" name="Rectangle 1"/>
          <p:cNvSpPr>
            <a:spLocks noChangeArrowheads="1"/>
          </p:cNvSpPr>
          <p:nvPr/>
        </p:nvSpPr>
        <p:spPr bwMode="auto">
          <a:xfrm>
            <a:off x="381000" y="7505700"/>
            <a:ext cx="127254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IN" sz="3000" b="1" i="1" dirty="0">
                <a:solidFill>
                  <a:srgbClr val="FFC000"/>
                </a:solidFill>
              </a:rPr>
              <a:t> </a:t>
            </a:r>
            <a:r>
              <a:rPr lang="en-US" sz="3000" b="1" i="1" dirty="0">
                <a:solidFill>
                  <a:srgbClr val="FFC000"/>
                </a:solidFill>
              </a:rPr>
              <a:t>Face Detection and Recognition for Automatic Attendance system</a:t>
            </a:r>
            <a:endParaRPr lang="en-IN" sz="3000" dirty="0">
              <a:solidFill>
                <a:srgbClr val="FFC000"/>
              </a:solidFill>
            </a:endParaRPr>
          </a:p>
          <a:p>
            <a:pPr algn="ctr"/>
            <a:r>
              <a:rPr lang="en-IN" sz="3000" b="1" dirty="0" err="1">
                <a:solidFill>
                  <a:schemeClr val="bg1"/>
                </a:solidFill>
              </a:rPr>
              <a:t>Amulya</a:t>
            </a:r>
            <a:r>
              <a:rPr lang="en-IN" sz="3000" b="1" dirty="0">
                <a:solidFill>
                  <a:schemeClr val="bg1"/>
                </a:solidFill>
              </a:rPr>
              <a:t> S, </a:t>
            </a:r>
            <a:r>
              <a:rPr lang="en-IN" sz="3000" b="1" dirty="0" err="1">
                <a:solidFill>
                  <a:schemeClr val="bg1"/>
                </a:solidFill>
              </a:rPr>
              <a:t>Nisarga</a:t>
            </a:r>
            <a:r>
              <a:rPr lang="en-IN" sz="3000" b="1" dirty="0">
                <a:solidFill>
                  <a:schemeClr val="bg1"/>
                </a:solidFill>
              </a:rPr>
              <a:t> , Pilli Siva </a:t>
            </a:r>
            <a:r>
              <a:rPr lang="en-IN" sz="3000" b="1" dirty="0" err="1">
                <a:solidFill>
                  <a:schemeClr val="bg1"/>
                </a:solidFill>
              </a:rPr>
              <a:t>Gowtham</a:t>
            </a:r>
            <a:r>
              <a:rPr lang="en-IN" sz="3000" b="1" dirty="0">
                <a:solidFill>
                  <a:schemeClr val="bg1"/>
                </a:solidFill>
              </a:rPr>
              <a:t> </a:t>
            </a:r>
            <a:r>
              <a:rPr lang="en-IN" sz="3000" b="1" dirty="0" err="1">
                <a:solidFill>
                  <a:schemeClr val="bg1"/>
                </a:solidFill>
              </a:rPr>
              <a:t>Reddy,Dr</a:t>
            </a:r>
            <a:r>
              <a:rPr lang="en-IN" sz="3000" b="1" dirty="0">
                <a:solidFill>
                  <a:schemeClr val="bg1"/>
                </a:solidFill>
              </a:rPr>
              <a:t>. </a:t>
            </a:r>
            <a:r>
              <a:rPr lang="en-IN" sz="3000" b="1" dirty="0" err="1">
                <a:solidFill>
                  <a:schemeClr val="bg1"/>
                </a:solidFill>
              </a:rPr>
              <a:t>Hariprasad</a:t>
            </a:r>
            <a:r>
              <a:rPr lang="en-IN" sz="3000" b="1" dirty="0">
                <a:solidFill>
                  <a:schemeClr val="bg1"/>
                </a:solidFill>
              </a:rPr>
              <a:t> S ,Sunil M </a:t>
            </a:r>
          </a:p>
          <a:p>
            <a:pPr algn="ctr"/>
            <a:r>
              <a:rPr lang="en-IN" sz="3000" b="1" dirty="0">
                <a:solidFill>
                  <a:schemeClr val="bg1"/>
                </a:solidFill>
              </a:rPr>
              <a:t>Jain </a:t>
            </a:r>
            <a:r>
              <a:rPr lang="en-IN" sz="3000" b="1" dirty="0" err="1">
                <a:solidFill>
                  <a:schemeClr val="bg1"/>
                </a:solidFill>
              </a:rPr>
              <a:t>University,Bangalore</a:t>
            </a:r>
            <a:r>
              <a:rPr lang="en-IN" sz="3000" b="1" dirty="0">
                <a:solidFill>
                  <a:schemeClr val="bg1"/>
                </a:solidFill>
              </a:rPr>
              <a:t>, India.</a:t>
            </a:r>
          </a:p>
          <a:p>
            <a:pPr algn="ctr"/>
            <a:r>
              <a:rPr lang="en-IN" sz="3000" b="1" dirty="0">
                <a:solidFill>
                  <a:schemeClr val="bg1"/>
                </a:solidFill>
              </a:rPr>
              <a:t>International Education &amp; Research Journal [IERJ]</a:t>
            </a:r>
            <a:endParaRPr lang="en-IN" sz="3000" dirty="0">
              <a:solidFill>
                <a:schemeClr val="bg1"/>
              </a:solidFill>
            </a:endParaRPr>
          </a:p>
          <a:p>
            <a:pPr algn="ctr"/>
            <a:r>
              <a:rPr lang="en-IN" sz="3000" b="1" dirty="0">
                <a:solidFill>
                  <a:schemeClr val="bg1"/>
                </a:solidFill>
              </a:rPr>
              <a:t>2018</a:t>
            </a:r>
            <a:endParaRPr lang="en-IN" sz="30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00" y="4229100"/>
            <a:ext cx="8394113" cy="1782539"/>
          </a:xfrm>
          <a:prstGeom prst="rect">
            <a:avLst/>
          </a:prstGeom>
        </p:spPr>
        <p:txBody>
          <a:bodyPr vert="horz" wrap="square" lIns="0" tIns="12700" rIns="0" bIns="0" rtlCol="0">
            <a:spAutoFit/>
          </a:bodyPr>
          <a:lstStyle/>
          <a:p>
            <a:pPr marL="12700" algn="just">
              <a:lnSpc>
                <a:spcPct val="100000"/>
              </a:lnSpc>
              <a:spcBef>
                <a:spcPts val="100"/>
              </a:spcBef>
              <a:tabLst>
                <a:tab pos="2319655" algn="l"/>
              </a:tabLst>
            </a:pPr>
            <a:r>
              <a:rPr sz="11500" spc="-110" dirty="0">
                <a:latin typeface="Algerian" pitchFamily="82" charset="0"/>
              </a:rPr>
              <a:t>T</a:t>
            </a:r>
            <a:r>
              <a:rPr sz="11500" spc="125" dirty="0">
                <a:latin typeface="Algerian" pitchFamily="82" charset="0"/>
              </a:rPr>
              <a:t>H</a:t>
            </a:r>
            <a:r>
              <a:rPr sz="11500" spc="40" dirty="0">
                <a:latin typeface="Algerian" pitchFamily="82" charset="0"/>
              </a:rPr>
              <a:t>A</a:t>
            </a:r>
            <a:r>
              <a:rPr sz="11500" spc="75" dirty="0">
                <a:latin typeface="Algerian" pitchFamily="82" charset="0"/>
              </a:rPr>
              <a:t>N</a:t>
            </a:r>
            <a:r>
              <a:rPr sz="11500" spc="-105" dirty="0">
                <a:latin typeface="Algerian" pitchFamily="82" charset="0"/>
              </a:rPr>
              <a:t>K</a:t>
            </a:r>
            <a:r>
              <a:rPr sz="11500" dirty="0">
                <a:latin typeface="Algerian" pitchFamily="82" charset="0"/>
              </a:rPr>
              <a:t>	</a:t>
            </a:r>
            <a:r>
              <a:rPr sz="11500" spc="165" dirty="0">
                <a:latin typeface="Algerian" pitchFamily="82" charset="0"/>
              </a:rPr>
              <a:t>Y</a:t>
            </a:r>
            <a:r>
              <a:rPr sz="11500" spc="105" dirty="0">
                <a:latin typeface="Algerian" pitchFamily="82" charset="0"/>
              </a:rPr>
              <a:t>O</a:t>
            </a:r>
            <a:r>
              <a:rPr sz="11500" spc="-330" dirty="0">
                <a:latin typeface="Algerian" pitchFamily="82" charset="0"/>
              </a:rPr>
              <a:t>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72600" y="342900"/>
            <a:ext cx="3820160" cy="628377"/>
          </a:xfrm>
          <a:prstGeom prst="rect">
            <a:avLst/>
          </a:prstGeom>
        </p:spPr>
        <p:txBody>
          <a:bodyPr vert="horz" wrap="square" lIns="0" tIns="12700" rIns="0" bIns="0" rtlCol="0">
            <a:spAutoFit/>
          </a:bodyPr>
          <a:lstStyle/>
          <a:p>
            <a:pPr marL="12700">
              <a:lnSpc>
                <a:spcPct val="100000"/>
              </a:lnSpc>
              <a:spcBef>
                <a:spcPts val="100"/>
              </a:spcBef>
            </a:pPr>
            <a:r>
              <a:rPr lang="en-US" sz="4000" spc="45" dirty="0"/>
              <a:t>ABSTRACT</a:t>
            </a:r>
            <a:endParaRPr sz="4000"/>
          </a:p>
        </p:txBody>
      </p:sp>
      <p:sp>
        <p:nvSpPr>
          <p:cNvPr id="3" name="object 3"/>
          <p:cNvSpPr txBox="1"/>
          <p:nvPr/>
        </p:nvSpPr>
        <p:spPr>
          <a:xfrm>
            <a:off x="5275737" y="892505"/>
            <a:ext cx="13012263" cy="9394495"/>
          </a:xfrm>
          <a:prstGeom prst="rect">
            <a:avLst/>
          </a:prstGeom>
        </p:spPr>
        <p:txBody>
          <a:bodyPr vert="horz" wrap="square" lIns="0" tIns="12700" rIns="0" bIns="0" rtlCol="0">
            <a:spAutoFit/>
          </a:bodyPr>
          <a:lstStyle/>
          <a:p>
            <a:pPr marL="12700" marR="5080" indent="278130">
              <a:lnSpc>
                <a:spcPct val="105800"/>
              </a:lnSpc>
              <a:spcBef>
                <a:spcPts val="100"/>
              </a:spcBef>
            </a:pPr>
            <a:r>
              <a:rPr lang="en-US" sz="4000" b="1" dirty="0">
                <a:solidFill>
                  <a:schemeClr val="bg1"/>
                </a:solidFill>
              </a:rPr>
              <a:t>		</a:t>
            </a:r>
          </a:p>
          <a:p>
            <a:pPr marL="12700" marR="5080" indent="278130">
              <a:lnSpc>
                <a:spcPct val="105800"/>
              </a:lnSpc>
              <a:spcBef>
                <a:spcPts val="100"/>
              </a:spcBef>
            </a:pPr>
            <a:r>
              <a:rPr lang="en-US" sz="4000" b="1" dirty="0">
                <a:solidFill>
                  <a:schemeClr val="bg1"/>
                </a:solidFill>
              </a:rPr>
              <a:t>		</a:t>
            </a:r>
            <a:r>
              <a:rPr lang="en-US" sz="3800" b="1" dirty="0">
                <a:solidFill>
                  <a:schemeClr val="bg1"/>
                </a:solidFill>
              </a:rPr>
              <a:t>Tracking and monitoring attendance of students is a vital aspect for any educational institute. Attendance is the main tool to monitor the punctuality of the employees or students in any organization. Although Traditional attendance methods such as roll calling or record book based attendance are out of date and time consuming. Traditional attendance system is susceptible to proxies and mistakes.</a:t>
            </a:r>
          </a:p>
          <a:p>
            <a:pPr marL="12700" marR="5080" indent="278130">
              <a:lnSpc>
                <a:spcPct val="105800"/>
              </a:lnSpc>
              <a:spcBef>
                <a:spcPts val="100"/>
              </a:spcBef>
            </a:pPr>
            <a:endParaRPr lang="en-US" sz="3800" b="1" dirty="0">
              <a:solidFill>
                <a:schemeClr val="bg1"/>
              </a:solidFill>
            </a:endParaRPr>
          </a:p>
          <a:p>
            <a:pPr marL="12700" marR="5080" indent="278130">
              <a:lnSpc>
                <a:spcPct val="105800"/>
              </a:lnSpc>
              <a:spcBef>
                <a:spcPts val="100"/>
              </a:spcBef>
            </a:pPr>
            <a:r>
              <a:rPr lang="en-US" sz="3800" b="1" dirty="0">
                <a:solidFill>
                  <a:schemeClr val="bg1"/>
                </a:solidFill>
              </a:rPr>
              <a:t> 		Therefore we present “COLLEGE ATTENDANCE SYSTEM USING FACIAL-IMAGE RECOGNITION AND DEEP LEARNING” which uses human facial presence and unique characteristics of the Face of the Student in the classroom at real-time, to ensure accuracy, prevent errors, and proxy attendance.</a:t>
            </a:r>
            <a:endParaRPr lang="en-IN" sz="3800" dirty="0">
              <a:solidFill>
                <a:schemeClr val="bg1"/>
              </a:solidFill>
            </a:endParaRPr>
          </a:p>
          <a:p>
            <a:pPr marL="12700" marR="5080" indent="278130" algn="r">
              <a:lnSpc>
                <a:spcPct val="105800"/>
              </a:lnSpc>
              <a:spcBef>
                <a:spcPts val="100"/>
              </a:spcBef>
            </a:pPr>
            <a:endParaRPr lang="en-IN" sz="3800" dirty="0">
              <a:latin typeface="Gill Sans MT"/>
              <a:cs typeface="Gill Sans MT"/>
            </a:endParaRPr>
          </a:p>
        </p:txBody>
      </p:sp>
      <p:grpSp>
        <p:nvGrpSpPr>
          <p:cNvPr id="4" name="object 4"/>
          <p:cNvGrpSpPr/>
          <p:nvPr/>
        </p:nvGrpSpPr>
        <p:grpSpPr>
          <a:xfrm>
            <a:off x="0" y="0"/>
            <a:ext cx="5812135" cy="5018405"/>
            <a:chOff x="-762000" y="1"/>
            <a:chExt cx="5812135" cy="5018405"/>
          </a:xfrm>
        </p:grpSpPr>
        <p:sp>
          <p:nvSpPr>
            <p:cNvPr id="5" name="object 5"/>
            <p:cNvSpPr/>
            <p:nvPr/>
          </p:nvSpPr>
          <p:spPr>
            <a:xfrm>
              <a:off x="0" y="1"/>
              <a:ext cx="5050135" cy="449777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62000" y="1"/>
              <a:ext cx="5353050" cy="5018405"/>
            </a:xfrm>
            <a:custGeom>
              <a:avLst/>
              <a:gdLst/>
              <a:ahLst/>
              <a:cxnLst/>
              <a:rect l="l" t="t" r="r" b="b"/>
              <a:pathLst>
                <a:path w="5353050" h="5018405">
                  <a:moveTo>
                    <a:pt x="262039" y="4803064"/>
                  </a:moveTo>
                  <a:lnTo>
                    <a:pt x="258610" y="4789957"/>
                  </a:lnTo>
                  <a:lnTo>
                    <a:pt x="250621" y="4778819"/>
                  </a:lnTo>
                  <a:lnTo>
                    <a:pt x="239052" y="4771263"/>
                  </a:lnTo>
                  <a:lnTo>
                    <a:pt x="96799" y="4715014"/>
                  </a:lnTo>
                  <a:lnTo>
                    <a:pt x="47853" y="4694745"/>
                  </a:lnTo>
                  <a:lnTo>
                    <a:pt x="34442" y="4692091"/>
                  </a:lnTo>
                  <a:lnTo>
                    <a:pt x="21348" y="4694313"/>
                  </a:lnTo>
                  <a:lnTo>
                    <a:pt x="10210" y="4701108"/>
                  </a:lnTo>
                  <a:lnTo>
                    <a:pt x="2667" y="4712144"/>
                  </a:lnTo>
                  <a:lnTo>
                    <a:pt x="0" y="4725568"/>
                  </a:lnTo>
                  <a:lnTo>
                    <a:pt x="2222" y="4738662"/>
                  </a:lnTo>
                  <a:lnTo>
                    <a:pt x="9017" y="4749800"/>
                  </a:lnTo>
                  <a:lnTo>
                    <a:pt x="20040" y="4757356"/>
                  </a:lnTo>
                  <a:lnTo>
                    <a:pt x="167195" y="4818494"/>
                  </a:lnTo>
                  <a:lnTo>
                    <a:pt x="214718" y="4837354"/>
                  </a:lnTo>
                  <a:lnTo>
                    <a:pt x="221678" y="4840833"/>
                  </a:lnTo>
                  <a:lnTo>
                    <a:pt x="228625" y="4840833"/>
                  </a:lnTo>
                  <a:lnTo>
                    <a:pt x="238899" y="4839474"/>
                  </a:lnTo>
                  <a:lnTo>
                    <a:pt x="248183" y="4835182"/>
                  </a:lnTo>
                  <a:lnTo>
                    <a:pt x="255511" y="4827625"/>
                  </a:lnTo>
                  <a:lnTo>
                    <a:pt x="259918" y="4816487"/>
                  </a:lnTo>
                  <a:lnTo>
                    <a:pt x="262039" y="4803064"/>
                  </a:lnTo>
                  <a:close/>
                </a:path>
                <a:path w="5353050" h="5018405">
                  <a:moveTo>
                    <a:pt x="725754" y="4955603"/>
                  </a:moveTo>
                  <a:lnTo>
                    <a:pt x="710120" y="4918926"/>
                  </a:lnTo>
                  <a:lnTo>
                    <a:pt x="671868" y="4908601"/>
                  </a:lnTo>
                  <a:lnTo>
                    <a:pt x="645795" y="4903000"/>
                  </a:lnTo>
                  <a:lnTo>
                    <a:pt x="619721" y="4896751"/>
                  </a:lnTo>
                  <a:lnTo>
                    <a:pt x="593648" y="4889525"/>
                  </a:lnTo>
                  <a:lnTo>
                    <a:pt x="570191" y="4882235"/>
                  </a:lnTo>
                  <a:lnTo>
                    <a:pt x="523252" y="4868977"/>
                  </a:lnTo>
                  <a:lnTo>
                    <a:pt x="499795" y="4861699"/>
                  </a:lnTo>
                  <a:lnTo>
                    <a:pt x="486918" y="4861585"/>
                  </a:lnTo>
                  <a:lnTo>
                    <a:pt x="475018" y="4866043"/>
                  </a:lnTo>
                  <a:lnTo>
                    <a:pt x="465086" y="4874412"/>
                  </a:lnTo>
                  <a:lnTo>
                    <a:pt x="458076" y="4886045"/>
                  </a:lnTo>
                  <a:lnTo>
                    <a:pt x="457962" y="4898923"/>
                  </a:lnTo>
                  <a:lnTo>
                    <a:pt x="462419" y="4910823"/>
                  </a:lnTo>
                  <a:lnTo>
                    <a:pt x="505879" y="4935550"/>
                  </a:lnTo>
                  <a:lnTo>
                    <a:pt x="552805" y="4949787"/>
                  </a:lnTo>
                  <a:lnTo>
                    <a:pt x="576275" y="4955603"/>
                  </a:lnTo>
                  <a:lnTo>
                    <a:pt x="633196" y="4970831"/>
                  </a:lnTo>
                  <a:lnTo>
                    <a:pt x="660844" y="4977612"/>
                  </a:lnTo>
                  <a:lnTo>
                    <a:pt x="687514" y="4983429"/>
                  </a:lnTo>
                  <a:lnTo>
                    <a:pt x="694474" y="4983429"/>
                  </a:lnTo>
                  <a:lnTo>
                    <a:pt x="705231" y="4981537"/>
                  </a:lnTo>
                  <a:lnTo>
                    <a:pt x="715327" y="4976038"/>
                  </a:lnTo>
                  <a:lnTo>
                    <a:pt x="722820" y="4967287"/>
                  </a:lnTo>
                  <a:lnTo>
                    <a:pt x="725754" y="4955603"/>
                  </a:lnTo>
                  <a:close/>
                </a:path>
                <a:path w="5353050" h="5018405">
                  <a:moveTo>
                    <a:pt x="1208976" y="4973002"/>
                  </a:moveTo>
                  <a:lnTo>
                    <a:pt x="1204468" y="4959299"/>
                  </a:lnTo>
                  <a:lnTo>
                    <a:pt x="1196784" y="4950015"/>
                  </a:lnTo>
                  <a:lnTo>
                    <a:pt x="1196378" y="4949520"/>
                  </a:lnTo>
                  <a:lnTo>
                    <a:pt x="1185024" y="4943653"/>
                  </a:lnTo>
                  <a:lnTo>
                    <a:pt x="1170736" y="4941697"/>
                  </a:lnTo>
                  <a:lnTo>
                    <a:pt x="1121143" y="4946205"/>
                  </a:lnTo>
                  <a:lnTo>
                    <a:pt x="1071232" y="4949088"/>
                  </a:lnTo>
                  <a:lnTo>
                    <a:pt x="1020660" y="4950015"/>
                  </a:lnTo>
                  <a:lnTo>
                    <a:pt x="969111" y="4948656"/>
                  </a:lnTo>
                  <a:lnTo>
                    <a:pt x="956348" y="4951146"/>
                  </a:lnTo>
                  <a:lnTo>
                    <a:pt x="945210" y="4958219"/>
                  </a:lnTo>
                  <a:lnTo>
                    <a:pt x="937336" y="4969192"/>
                  </a:lnTo>
                  <a:lnTo>
                    <a:pt x="934339" y="4983429"/>
                  </a:lnTo>
                  <a:lnTo>
                    <a:pt x="936840" y="4996205"/>
                  </a:lnTo>
                  <a:lnTo>
                    <a:pt x="943902" y="5007343"/>
                  </a:lnTo>
                  <a:lnTo>
                    <a:pt x="954874" y="5015230"/>
                  </a:lnTo>
                  <a:lnTo>
                    <a:pt x="969111" y="5018214"/>
                  </a:lnTo>
                  <a:lnTo>
                    <a:pt x="1021257" y="5018214"/>
                  </a:lnTo>
                  <a:lnTo>
                    <a:pt x="1060856" y="5017617"/>
                  </a:lnTo>
                  <a:lnTo>
                    <a:pt x="1100772" y="5016043"/>
                  </a:lnTo>
                  <a:lnTo>
                    <a:pt x="1140053" y="5013807"/>
                  </a:lnTo>
                  <a:lnTo>
                    <a:pt x="1191869" y="5006264"/>
                  </a:lnTo>
                  <a:lnTo>
                    <a:pt x="1208493" y="4985829"/>
                  </a:lnTo>
                  <a:lnTo>
                    <a:pt x="1208976" y="4973002"/>
                  </a:lnTo>
                  <a:close/>
                </a:path>
                <a:path w="5353050" h="5018405">
                  <a:moveTo>
                    <a:pt x="1677479" y="4847298"/>
                  </a:moveTo>
                  <a:lnTo>
                    <a:pt x="1674825" y="4833874"/>
                  </a:lnTo>
                  <a:lnTo>
                    <a:pt x="1667268" y="4822837"/>
                  </a:lnTo>
                  <a:lnTo>
                    <a:pt x="1656143" y="4816043"/>
                  </a:lnTo>
                  <a:lnTo>
                    <a:pt x="1643049" y="4813820"/>
                  </a:lnTo>
                  <a:lnTo>
                    <a:pt x="1629625" y="4816487"/>
                  </a:lnTo>
                  <a:lnTo>
                    <a:pt x="1582153" y="4836706"/>
                  </a:lnTo>
                  <a:lnTo>
                    <a:pt x="1534033" y="4855616"/>
                  </a:lnTo>
                  <a:lnTo>
                    <a:pt x="1485900" y="4873218"/>
                  </a:lnTo>
                  <a:lnTo>
                    <a:pt x="1438427" y="4889525"/>
                  </a:lnTo>
                  <a:lnTo>
                    <a:pt x="1424851" y="4895062"/>
                  </a:lnTo>
                  <a:lnTo>
                    <a:pt x="1415834" y="4905172"/>
                  </a:lnTo>
                  <a:lnTo>
                    <a:pt x="1412024" y="4917897"/>
                  </a:lnTo>
                  <a:lnTo>
                    <a:pt x="1414094" y="4931257"/>
                  </a:lnTo>
                  <a:lnTo>
                    <a:pt x="1420495" y="4940935"/>
                  </a:lnTo>
                  <a:lnTo>
                    <a:pt x="1428864" y="4948656"/>
                  </a:lnTo>
                  <a:lnTo>
                    <a:pt x="1438541" y="4953762"/>
                  </a:lnTo>
                  <a:lnTo>
                    <a:pt x="1448854" y="4955603"/>
                  </a:lnTo>
                  <a:lnTo>
                    <a:pt x="1459280" y="4955603"/>
                  </a:lnTo>
                  <a:lnTo>
                    <a:pt x="1508823" y="4939246"/>
                  </a:lnTo>
                  <a:lnTo>
                    <a:pt x="1558366" y="4921262"/>
                  </a:lnTo>
                  <a:lnTo>
                    <a:pt x="1607908" y="4901311"/>
                  </a:lnTo>
                  <a:lnTo>
                    <a:pt x="1657438" y="4879086"/>
                  </a:lnTo>
                  <a:lnTo>
                    <a:pt x="1675257" y="4860391"/>
                  </a:lnTo>
                  <a:lnTo>
                    <a:pt x="1677479" y="4847298"/>
                  </a:lnTo>
                  <a:close/>
                </a:path>
                <a:path w="5353050" h="5018405">
                  <a:moveTo>
                    <a:pt x="2090254" y="4591710"/>
                  </a:moveTo>
                  <a:lnTo>
                    <a:pt x="2088845" y="4578070"/>
                  </a:lnTo>
                  <a:lnTo>
                    <a:pt x="2081568" y="4566056"/>
                  </a:lnTo>
                  <a:lnTo>
                    <a:pt x="2071522" y="4557687"/>
                  </a:lnTo>
                  <a:lnTo>
                    <a:pt x="2058530" y="4553890"/>
                  </a:lnTo>
                  <a:lnTo>
                    <a:pt x="2044903" y="4555299"/>
                  </a:lnTo>
                  <a:lnTo>
                    <a:pt x="2032901" y="4562576"/>
                  </a:lnTo>
                  <a:lnTo>
                    <a:pt x="1993188" y="4595292"/>
                  </a:lnTo>
                  <a:lnTo>
                    <a:pt x="1952498" y="4626051"/>
                  </a:lnTo>
                  <a:lnTo>
                    <a:pt x="1911172" y="4655515"/>
                  </a:lnTo>
                  <a:lnTo>
                    <a:pt x="1869503" y="4684319"/>
                  </a:lnTo>
                  <a:lnTo>
                    <a:pt x="1859076" y="4693882"/>
                  </a:lnTo>
                  <a:lnTo>
                    <a:pt x="1853857" y="4706048"/>
                  </a:lnTo>
                  <a:lnTo>
                    <a:pt x="1853857" y="4719536"/>
                  </a:lnTo>
                  <a:lnTo>
                    <a:pt x="1886889" y="4746917"/>
                  </a:lnTo>
                  <a:lnTo>
                    <a:pt x="1893836" y="4746917"/>
                  </a:lnTo>
                  <a:lnTo>
                    <a:pt x="1951469" y="4710620"/>
                  </a:lnTo>
                  <a:lnTo>
                    <a:pt x="1994217" y="4679962"/>
                  </a:lnTo>
                  <a:lnTo>
                    <a:pt x="2036318" y="4648009"/>
                  </a:lnTo>
                  <a:lnTo>
                    <a:pt x="2078088" y="4614748"/>
                  </a:lnTo>
                  <a:lnTo>
                    <a:pt x="2086457" y="4604702"/>
                  </a:lnTo>
                  <a:lnTo>
                    <a:pt x="2090254" y="4591710"/>
                  </a:lnTo>
                  <a:close/>
                </a:path>
                <a:path w="5353050" h="5018405">
                  <a:moveTo>
                    <a:pt x="2430945" y="4242587"/>
                  </a:moveTo>
                  <a:lnTo>
                    <a:pt x="2427147" y="4229773"/>
                  </a:lnTo>
                  <a:lnTo>
                    <a:pt x="2418778" y="4218241"/>
                  </a:lnTo>
                  <a:lnTo>
                    <a:pt x="2407259" y="4210964"/>
                  </a:lnTo>
                  <a:lnTo>
                    <a:pt x="2394445" y="4209554"/>
                  </a:lnTo>
                  <a:lnTo>
                    <a:pt x="2381631" y="4213352"/>
                  </a:lnTo>
                  <a:lnTo>
                    <a:pt x="2370112" y="4221721"/>
                  </a:lnTo>
                  <a:lnTo>
                    <a:pt x="2337676" y="4260799"/>
                  </a:lnTo>
                  <a:lnTo>
                    <a:pt x="2303627" y="4299547"/>
                  </a:lnTo>
                  <a:lnTo>
                    <a:pt x="2268918" y="4337647"/>
                  </a:lnTo>
                  <a:lnTo>
                    <a:pt x="2234527" y="4374756"/>
                  </a:lnTo>
                  <a:lnTo>
                    <a:pt x="2226703" y="4386288"/>
                  </a:lnTo>
                  <a:lnTo>
                    <a:pt x="2224100" y="4399115"/>
                  </a:lnTo>
                  <a:lnTo>
                    <a:pt x="2226703" y="4411929"/>
                  </a:lnTo>
                  <a:lnTo>
                    <a:pt x="2234527" y="4423461"/>
                  </a:lnTo>
                  <a:lnTo>
                    <a:pt x="2240292" y="4428020"/>
                  </a:lnTo>
                  <a:lnTo>
                    <a:pt x="2246693" y="4431284"/>
                  </a:lnTo>
                  <a:lnTo>
                    <a:pt x="2253107" y="4433240"/>
                  </a:lnTo>
                  <a:lnTo>
                    <a:pt x="2258860" y="4433887"/>
                  </a:lnTo>
                  <a:lnTo>
                    <a:pt x="2264626" y="4432744"/>
                  </a:lnTo>
                  <a:lnTo>
                    <a:pt x="2317635" y="4386288"/>
                  </a:lnTo>
                  <a:lnTo>
                    <a:pt x="2352725" y="4347807"/>
                  </a:lnTo>
                  <a:lnTo>
                    <a:pt x="2387816" y="4308030"/>
                  </a:lnTo>
                  <a:lnTo>
                    <a:pt x="2422258" y="4266946"/>
                  </a:lnTo>
                  <a:lnTo>
                    <a:pt x="2429535" y="4255414"/>
                  </a:lnTo>
                  <a:lnTo>
                    <a:pt x="2430945" y="4242587"/>
                  </a:lnTo>
                  <a:close/>
                </a:path>
                <a:path w="5353050" h="5018405">
                  <a:moveTo>
                    <a:pt x="2712542" y="3836517"/>
                  </a:moveTo>
                  <a:lnTo>
                    <a:pt x="2707322" y="3824351"/>
                  </a:lnTo>
                  <a:lnTo>
                    <a:pt x="2696895" y="3814788"/>
                  </a:lnTo>
                  <a:lnTo>
                    <a:pt x="2683421" y="3809568"/>
                  </a:lnTo>
                  <a:lnTo>
                    <a:pt x="2669946" y="3809568"/>
                  </a:lnTo>
                  <a:lnTo>
                    <a:pt x="2657779" y="3814788"/>
                  </a:lnTo>
                  <a:lnTo>
                    <a:pt x="2648229" y="3825214"/>
                  </a:lnTo>
                  <a:lnTo>
                    <a:pt x="2619540" y="3869512"/>
                  </a:lnTo>
                  <a:lnTo>
                    <a:pt x="2590863" y="3913479"/>
                  </a:lnTo>
                  <a:lnTo>
                    <a:pt x="2562187" y="3956786"/>
                  </a:lnTo>
                  <a:lnTo>
                    <a:pt x="2533497" y="3999128"/>
                  </a:lnTo>
                  <a:lnTo>
                    <a:pt x="2528290" y="4012603"/>
                  </a:lnTo>
                  <a:lnTo>
                    <a:pt x="2528290" y="4026077"/>
                  </a:lnTo>
                  <a:lnTo>
                    <a:pt x="2533497" y="4038257"/>
                  </a:lnTo>
                  <a:lnTo>
                    <a:pt x="2543937" y="4047820"/>
                  </a:lnTo>
                  <a:lnTo>
                    <a:pt x="2557843" y="4054779"/>
                  </a:lnTo>
                  <a:lnTo>
                    <a:pt x="2564790" y="4054779"/>
                  </a:lnTo>
                  <a:lnTo>
                    <a:pt x="2621280" y="3997985"/>
                  </a:lnTo>
                  <a:lnTo>
                    <a:pt x="2649956" y="3953472"/>
                  </a:lnTo>
                  <a:lnTo>
                    <a:pt x="2678646" y="3908310"/>
                  </a:lnTo>
                  <a:lnTo>
                    <a:pt x="2707322" y="3863479"/>
                  </a:lnTo>
                  <a:lnTo>
                    <a:pt x="2712542" y="3850005"/>
                  </a:lnTo>
                  <a:lnTo>
                    <a:pt x="2712542" y="3836517"/>
                  </a:lnTo>
                  <a:close/>
                </a:path>
                <a:path w="5353050" h="5018405">
                  <a:moveTo>
                    <a:pt x="2942907" y="3415284"/>
                  </a:moveTo>
                  <a:lnTo>
                    <a:pt x="2940685" y="3402190"/>
                  </a:lnTo>
                  <a:lnTo>
                    <a:pt x="2933890" y="3391052"/>
                  </a:lnTo>
                  <a:lnTo>
                    <a:pt x="2922867" y="3383496"/>
                  </a:lnTo>
                  <a:lnTo>
                    <a:pt x="2909443" y="3380829"/>
                  </a:lnTo>
                  <a:lnTo>
                    <a:pt x="2896349" y="3383064"/>
                  </a:lnTo>
                  <a:lnTo>
                    <a:pt x="2885224" y="3389858"/>
                  </a:lnTo>
                  <a:lnTo>
                    <a:pt x="2877667" y="3400882"/>
                  </a:lnTo>
                  <a:lnTo>
                    <a:pt x="2854198" y="3447783"/>
                  </a:lnTo>
                  <a:lnTo>
                    <a:pt x="2830741" y="3494367"/>
                  </a:lnTo>
                  <a:lnTo>
                    <a:pt x="2807271" y="3540290"/>
                  </a:lnTo>
                  <a:lnTo>
                    <a:pt x="2783802" y="3585222"/>
                  </a:lnTo>
                  <a:lnTo>
                    <a:pt x="2779128" y="3598710"/>
                  </a:lnTo>
                  <a:lnTo>
                    <a:pt x="2780334" y="3612184"/>
                  </a:lnTo>
                  <a:lnTo>
                    <a:pt x="2786735" y="3624351"/>
                  </a:lnTo>
                  <a:lnTo>
                    <a:pt x="2797708" y="3633927"/>
                  </a:lnTo>
                  <a:lnTo>
                    <a:pt x="2804668" y="3637394"/>
                  </a:lnTo>
                  <a:lnTo>
                    <a:pt x="2815094" y="3637394"/>
                  </a:lnTo>
                  <a:lnTo>
                    <a:pt x="2940240" y="3428708"/>
                  </a:lnTo>
                  <a:lnTo>
                    <a:pt x="2942907" y="3415284"/>
                  </a:lnTo>
                  <a:close/>
                </a:path>
                <a:path w="5353050" h="5018405">
                  <a:moveTo>
                    <a:pt x="3126613" y="2963138"/>
                  </a:moveTo>
                  <a:lnTo>
                    <a:pt x="3123196" y="2950032"/>
                  </a:lnTo>
                  <a:lnTo>
                    <a:pt x="3115208" y="2938894"/>
                  </a:lnTo>
                  <a:lnTo>
                    <a:pt x="3103638" y="2931337"/>
                  </a:lnTo>
                  <a:lnTo>
                    <a:pt x="3090214" y="2929217"/>
                  </a:lnTo>
                  <a:lnTo>
                    <a:pt x="3077133" y="2932646"/>
                  </a:lnTo>
                  <a:lnTo>
                    <a:pt x="3065996" y="2940634"/>
                  </a:lnTo>
                  <a:lnTo>
                    <a:pt x="3058439" y="2952204"/>
                  </a:lnTo>
                  <a:lnTo>
                    <a:pt x="3041662" y="3001721"/>
                  </a:lnTo>
                  <a:lnTo>
                    <a:pt x="3023247" y="3050895"/>
                  </a:lnTo>
                  <a:lnTo>
                    <a:pt x="2985439" y="3146983"/>
                  </a:lnTo>
                  <a:lnTo>
                    <a:pt x="2983319" y="3160407"/>
                  </a:lnTo>
                  <a:lnTo>
                    <a:pt x="2986748" y="3173501"/>
                  </a:lnTo>
                  <a:lnTo>
                    <a:pt x="2994723" y="3184652"/>
                  </a:lnTo>
                  <a:lnTo>
                    <a:pt x="3006293" y="3192195"/>
                  </a:lnTo>
                  <a:lnTo>
                    <a:pt x="3009773" y="3195675"/>
                  </a:lnTo>
                  <a:lnTo>
                    <a:pt x="3020199" y="3195675"/>
                  </a:lnTo>
                  <a:lnTo>
                    <a:pt x="3030474" y="3194367"/>
                  </a:lnTo>
                  <a:lnTo>
                    <a:pt x="3039757" y="3190456"/>
                  </a:lnTo>
                  <a:lnTo>
                    <a:pt x="3047085" y="3183940"/>
                  </a:lnTo>
                  <a:lnTo>
                    <a:pt x="3051492" y="3174809"/>
                  </a:lnTo>
                  <a:lnTo>
                    <a:pt x="3124492" y="2976562"/>
                  </a:lnTo>
                  <a:lnTo>
                    <a:pt x="3126613" y="2963138"/>
                  </a:lnTo>
                  <a:close/>
                </a:path>
                <a:path w="5353050" h="5018405">
                  <a:moveTo>
                    <a:pt x="3310483" y="2504402"/>
                  </a:moveTo>
                  <a:lnTo>
                    <a:pt x="3305264" y="2492222"/>
                  </a:lnTo>
                  <a:lnTo>
                    <a:pt x="3294837" y="2482659"/>
                  </a:lnTo>
                  <a:lnTo>
                    <a:pt x="3281375" y="2477439"/>
                  </a:lnTo>
                  <a:lnTo>
                    <a:pt x="3267900" y="2477439"/>
                  </a:lnTo>
                  <a:lnTo>
                    <a:pt x="3218789" y="2542121"/>
                  </a:lnTo>
                  <a:lnTo>
                    <a:pt x="3194024" y="2590482"/>
                  </a:lnTo>
                  <a:lnTo>
                    <a:pt x="3171863" y="2638856"/>
                  </a:lnTo>
                  <a:lnTo>
                    <a:pt x="3152305" y="2687866"/>
                  </a:lnTo>
                  <a:lnTo>
                    <a:pt x="3150184" y="2701290"/>
                  </a:lnTo>
                  <a:lnTo>
                    <a:pt x="3153613" y="2714396"/>
                  </a:lnTo>
                  <a:lnTo>
                    <a:pt x="3161601" y="2725534"/>
                  </a:lnTo>
                  <a:lnTo>
                    <a:pt x="3173171" y="2733090"/>
                  </a:lnTo>
                  <a:lnTo>
                    <a:pt x="3176638" y="2736570"/>
                  </a:lnTo>
                  <a:lnTo>
                    <a:pt x="3183598" y="2736570"/>
                  </a:lnTo>
                  <a:lnTo>
                    <a:pt x="3193910" y="2734716"/>
                  </a:lnTo>
                  <a:lnTo>
                    <a:pt x="3203587" y="2729611"/>
                  </a:lnTo>
                  <a:lnTo>
                    <a:pt x="3211944" y="2721889"/>
                  </a:lnTo>
                  <a:lnTo>
                    <a:pt x="3218357" y="2712224"/>
                  </a:lnTo>
                  <a:lnTo>
                    <a:pt x="3235845" y="2665857"/>
                  </a:lnTo>
                  <a:lnTo>
                    <a:pt x="3256597" y="2620480"/>
                  </a:lnTo>
                  <a:lnTo>
                    <a:pt x="3279952" y="2575750"/>
                  </a:lnTo>
                  <a:lnTo>
                    <a:pt x="3305264" y="2531351"/>
                  </a:lnTo>
                  <a:lnTo>
                    <a:pt x="3310483" y="2517876"/>
                  </a:lnTo>
                  <a:lnTo>
                    <a:pt x="3310483" y="2504402"/>
                  </a:lnTo>
                  <a:close/>
                </a:path>
                <a:path w="5353050" h="5018405">
                  <a:moveTo>
                    <a:pt x="3623360" y="2148763"/>
                  </a:moveTo>
                  <a:lnTo>
                    <a:pt x="3621951" y="2135936"/>
                  </a:lnTo>
                  <a:lnTo>
                    <a:pt x="3614674" y="2124418"/>
                  </a:lnTo>
                  <a:lnTo>
                    <a:pt x="3603155" y="2116048"/>
                  </a:lnTo>
                  <a:lnTo>
                    <a:pt x="3590340" y="2112238"/>
                  </a:lnTo>
                  <a:lnTo>
                    <a:pt x="3577513" y="2113661"/>
                  </a:lnTo>
                  <a:lnTo>
                    <a:pt x="3523526" y="2159470"/>
                  </a:lnTo>
                  <a:lnTo>
                    <a:pt x="3484308" y="2197023"/>
                  </a:lnTo>
                  <a:lnTo>
                    <a:pt x="3447694" y="2233930"/>
                  </a:lnTo>
                  <a:lnTo>
                    <a:pt x="3413036" y="2270493"/>
                  </a:lnTo>
                  <a:lnTo>
                    <a:pt x="3405657" y="2294839"/>
                  </a:lnTo>
                  <a:lnTo>
                    <a:pt x="3408642" y="2307666"/>
                  </a:lnTo>
                  <a:lnTo>
                    <a:pt x="3440849" y="2329624"/>
                  </a:lnTo>
                  <a:lnTo>
                    <a:pt x="3448558" y="2328926"/>
                  </a:lnTo>
                  <a:lnTo>
                    <a:pt x="3455619" y="2326589"/>
                  </a:lnTo>
                  <a:lnTo>
                    <a:pt x="3461385" y="2322284"/>
                  </a:lnTo>
                  <a:lnTo>
                    <a:pt x="3465182" y="2315718"/>
                  </a:lnTo>
                  <a:lnTo>
                    <a:pt x="3497783" y="2281199"/>
                  </a:lnTo>
                  <a:lnTo>
                    <a:pt x="3532975" y="2245715"/>
                  </a:lnTo>
                  <a:lnTo>
                    <a:pt x="3570782" y="2209571"/>
                  </a:lnTo>
                  <a:lnTo>
                    <a:pt x="3611194" y="2173109"/>
                  </a:lnTo>
                  <a:lnTo>
                    <a:pt x="3619563" y="2161590"/>
                  </a:lnTo>
                  <a:lnTo>
                    <a:pt x="3623360" y="2148763"/>
                  </a:lnTo>
                  <a:close/>
                </a:path>
                <a:path w="5353050" h="5018405">
                  <a:moveTo>
                    <a:pt x="3819779" y="3327743"/>
                  </a:moveTo>
                  <a:lnTo>
                    <a:pt x="3814267" y="3285807"/>
                  </a:lnTo>
                  <a:lnTo>
                    <a:pt x="3800678" y="3245751"/>
                  </a:lnTo>
                  <a:lnTo>
                    <a:pt x="3779532" y="3209125"/>
                  </a:lnTo>
                  <a:lnTo>
                    <a:pt x="3751656" y="3177324"/>
                  </a:lnTo>
                  <a:lnTo>
                    <a:pt x="3718115" y="3151581"/>
                  </a:lnTo>
                  <a:lnTo>
                    <a:pt x="3680206" y="3132874"/>
                  </a:lnTo>
                  <a:lnTo>
                    <a:pt x="3639362" y="3121926"/>
                  </a:lnTo>
                  <a:lnTo>
                    <a:pt x="3597186" y="3119158"/>
                  </a:lnTo>
                  <a:lnTo>
                    <a:pt x="3576091" y="3120898"/>
                  </a:lnTo>
                  <a:lnTo>
                    <a:pt x="3534918" y="3130499"/>
                  </a:lnTo>
                  <a:lnTo>
                    <a:pt x="3496411" y="3147949"/>
                  </a:lnTo>
                  <a:lnTo>
                    <a:pt x="3462045" y="3172587"/>
                  </a:lnTo>
                  <a:lnTo>
                    <a:pt x="3433153" y="3203460"/>
                  </a:lnTo>
                  <a:lnTo>
                    <a:pt x="3410826" y="3239376"/>
                  </a:lnTo>
                  <a:lnTo>
                    <a:pt x="3395942" y="3278962"/>
                  </a:lnTo>
                  <a:lnTo>
                    <a:pt x="3389045" y="3320694"/>
                  </a:lnTo>
                  <a:lnTo>
                    <a:pt x="3388703" y="3341865"/>
                  </a:lnTo>
                  <a:lnTo>
                    <a:pt x="3390430" y="3362972"/>
                  </a:lnTo>
                  <a:lnTo>
                    <a:pt x="3400031" y="3404158"/>
                  </a:lnTo>
                  <a:lnTo>
                    <a:pt x="3417481" y="3442690"/>
                  </a:lnTo>
                  <a:lnTo>
                    <a:pt x="3442106" y="3477069"/>
                  </a:lnTo>
                  <a:lnTo>
                    <a:pt x="3472967" y="3505974"/>
                  </a:lnTo>
                  <a:lnTo>
                    <a:pt x="3508870" y="3528314"/>
                  </a:lnTo>
                  <a:lnTo>
                    <a:pt x="3548430" y="3543211"/>
                  </a:lnTo>
                  <a:lnTo>
                    <a:pt x="3590137" y="3550107"/>
                  </a:lnTo>
                  <a:lnTo>
                    <a:pt x="3611308" y="3550450"/>
                  </a:lnTo>
                  <a:lnTo>
                    <a:pt x="3632390" y="3548723"/>
                  </a:lnTo>
                  <a:lnTo>
                    <a:pt x="3673564" y="3539109"/>
                  </a:lnTo>
                  <a:lnTo>
                    <a:pt x="3712070" y="3521659"/>
                  </a:lnTo>
                  <a:lnTo>
                    <a:pt x="3746436" y="3497021"/>
                  </a:lnTo>
                  <a:lnTo>
                    <a:pt x="3775329" y="3466147"/>
                  </a:lnTo>
                  <a:lnTo>
                    <a:pt x="3797655" y="3430232"/>
                  </a:lnTo>
                  <a:lnTo>
                    <a:pt x="3812552" y="3390646"/>
                  </a:lnTo>
                  <a:lnTo>
                    <a:pt x="3819779" y="3327743"/>
                  </a:lnTo>
                  <a:close/>
                </a:path>
                <a:path w="5353050" h="5018405">
                  <a:moveTo>
                    <a:pt x="4006202" y="1850948"/>
                  </a:moveTo>
                  <a:lnTo>
                    <a:pt x="4005821" y="1837309"/>
                  </a:lnTo>
                  <a:lnTo>
                    <a:pt x="4000550" y="1825294"/>
                  </a:lnTo>
                  <a:lnTo>
                    <a:pt x="3990505" y="1816874"/>
                  </a:lnTo>
                  <a:lnTo>
                    <a:pt x="3977525" y="1812696"/>
                  </a:lnTo>
                  <a:lnTo>
                    <a:pt x="3963886" y="1813077"/>
                  </a:lnTo>
                  <a:lnTo>
                    <a:pt x="3861930" y="1884857"/>
                  </a:lnTo>
                  <a:lnTo>
                    <a:pt x="3822331" y="1914702"/>
                  </a:lnTo>
                  <a:lnTo>
                    <a:pt x="3785019" y="1943557"/>
                  </a:lnTo>
                  <a:lnTo>
                    <a:pt x="3771112" y="1966595"/>
                  </a:lnTo>
                  <a:lnTo>
                    <a:pt x="3772306" y="1980234"/>
                  </a:lnTo>
                  <a:lnTo>
                    <a:pt x="3805872" y="2006155"/>
                  </a:lnTo>
                  <a:lnTo>
                    <a:pt x="3812832" y="2006155"/>
                  </a:lnTo>
                  <a:lnTo>
                    <a:pt x="3826738" y="1999208"/>
                  </a:lnTo>
                  <a:lnTo>
                    <a:pt x="3864051" y="1970341"/>
                  </a:lnTo>
                  <a:lnTo>
                    <a:pt x="3903649" y="1940509"/>
                  </a:lnTo>
                  <a:lnTo>
                    <a:pt x="3993604" y="1873986"/>
                  </a:lnTo>
                  <a:lnTo>
                    <a:pt x="4002024" y="1863940"/>
                  </a:lnTo>
                  <a:lnTo>
                    <a:pt x="4006202" y="1850948"/>
                  </a:lnTo>
                  <a:close/>
                </a:path>
                <a:path w="5353050" h="5018405">
                  <a:moveTo>
                    <a:pt x="4399038" y="1562265"/>
                  </a:moveTo>
                  <a:lnTo>
                    <a:pt x="4398657" y="1548625"/>
                  </a:lnTo>
                  <a:lnTo>
                    <a:pt x="4393387" y="1536611"/>
                  </a:lnTo>
                  <a:lnTo>
                    <a:pt x="4383341" y="1528191"/>
                  </a:lnTo>
                  <a:lnTo>
                    <a:pt x="4370362" y="1524012"/>
                  </a:lnTo>
                  <a:lnTo>
                    <a:pt x="4356722" y="1524381"/>
                  </a:lnTo>
                  <a:lnTo>
                    <a:pt x="4344721" y="1529664"/>
                  </a:lnTo>
                  <a:lnTo>
                    <a:pt x="4177855" y="1654873"/>
                  </a:lnTo>
                  <a:lnTo>
                    <a:pt x="4169435" y="1664919"/>
                  </a:lnTo>
                  <a:lnTo>
                    <a:pt x="4165257" y="1677911"/>
                  </a:lnTo>
                  <a:lnTo>
                    <a:pt x="4165638" y="1691551"/>
                  </a:lnTo>
                  <a:lnTo>
                    <a:pt x="4198709" y="1717471"/>
                  </a:lnTo>
                  <a:lnTo>
                    <a:pt x="4212615" y="1717471"/>
                  </a:lnTo>
                  <a:lnTo>
                    <a:pt x="4219575" y="1710524"/>
                  </a:lnTo>
                  <a:lnTo>
                    <a:pt x="4386440" y="1585302"/>
                  </a:lnTo>
                  <a:lnTo>
                    <a:pt x="4394860" y="1575257"/>
                  </a:lnTo>
                  <a:lnTo>
                    <a:pt x="4399038" y="1562265"/>
                  </a:lnTo>
                  <a:close/>
                </a:path>
                <a:path w="5353050" h="5018405">
                  <a:moveTo>
                    <a:pt x="4772330" y="2875686"/>
                  </a:moveTo>
                  <a:lnTo>
                    <a:pt x="4768672" y="2830715"/>
                  </a:lnTo>
                  <a:lnTo>
                    <a:pt x="4758080" y="2787993"/>
                  </a:lnTo>
                  <a:lnTo>
                    <a:pt x="4741164" y="2748102"/>
                  </a:lnTo>
                  <a:lnTo>
                    <a:pt x="4718482" y="2711640"/>
                  </a:lnTo>
                  <a:lnTo>
                    <a:pt x="4702797" y="2693365"/>
                  </a:lnTo>
                  <a:lnTo>
                    <a:pt x="4702797" y="2875686"/>
                  </a:lnTo>
                  <a:lnTo>
                    <a:pt x="4697260" y="2923387"/>
                  </a:lnTo>
                  <a:lnTo>
                    <a:pt x="4681512" y="2967253"/>
                  </a:lnTo>
                  <a:lnTo>
                    <a:pt x="4656823" y="3006013"/>
                  </a:lnTo>
                  <a:lnTo>
                    <a:pt x="4624463" y="3038386"/>
                  </a:lnTo>
                  <a:lnTo>
                    <a:pt x="4585728" y="3063087"/>
                  </a:lnTo>
                  <a:lnTo>
                    <a:pt x="4541888" y="3078848"/>
                  </a:lnTo>
                  <a:lnTo>
                    <a:pt x="4494212" y="3084385"/>
                  </a:lnTo>
                  <a:lnTo>
                    <a:pt x="4446536" y="3078848"/>
                  </a:lnTo>
                  <a:lnTo>
                    <a:pt x="4402683" y="3063087"/>
                  </a:lnTo>
                  <a:lnTo>
                    <a:pt x="4363948" y="3038386"/>
                  </a:lnTo>
                  <a:lnTo>
                    <a:pt x="4331601" y="3006013"/>
                  </a:lnTo>
                  <a:lnTo>
                    <a:pt x="4306913" y="2967253"/>
                  </a:lnTo>
                  <a:lnTo>
                    <a:pt x="4291152" y="2923387"/>
                  </a:lnTo>
                  <a:lnTo>
                    <a:pt x="4285627" y="2875686"/>
                  </a:lnTo>
                  <a:lnTo>
                    <a:pt x="4291152" y="2827998"/>
                  </a:lnTo>
                  <a:lnTo>
                    <a:pt x="4306913" y="2784119"/>
                  </a:lnTo>
                  <a:lnTo>
                    <a:pt x="4331601" y="2745371"/>
                  </a:lnTo>
                  <a:lnTo>
                    <a:pt x="4363948" y="2712999"/>
                  </a:lnTo>
                  <a:lnTo>
                    <a:pt x="4402683" y="2688298"/>
                  </a:lnTo>
                  <a:lnTo>
                    <a:pt x="4446536" y="2672537"/>
                  </a:lnTo>
                  <a:lnTo>
                    <a:pt x="4494212" y="2667000"/>
                  </a:lnTo>
                  <a:lnTo>
                    <a:pt x="4541888" y="2672537"/>
                  </a:lnTo>
                  <a:lnTo>
                    <a:pt x="4585728" y="2688298"/>
                  </a:lnTo>
                  <a:lnTo>
                    <a:pt x="4624463" y="2712999"/>
                  </a:lnTo>
                  <a:lnTo>
                    <a:pt x="4656823" y="2745371"/>
                  </a:lnTo>
                  <a:lnTo>
                    <a:pt x="4681512" y="2784119"/>
                  </a:lnTo>
                  <a:lnTo>
                    <a:pt x="4697260" y="2827998"/>
                  </a:lnTo>
                  <a:lnTo>
                    <a:pt x="4702797" y="2875686"/>
                  </a:lnTo>
                  <a:lnTo>
                    <a:pt x="4702797" y="2693365"/>
                  </a:lnTo>
                  <a:lnTo>
                    <a:pt x="4658182" y="2651315"/>
                  </a:lnTo>
                  <a:lnTo>
                    <a:pt x="4621733" y="2628620"/>
                  </a:lnTo>
                  <a:lnTo>
                    <a:pt x="4581868" y="2611691"/>
                  </a:lnTo>
                  <a:lnTo>
                    <a:pt x="4539170" y="2601099"/>
                  </a:lnTo>
                  <a:lnTo>
                    <a:pt x="4494212" y="2597442"/>
                  </a:lnTo>
                  <a:lnTo>
                    <a:pt x="4449254" y="2601099"/>
                  </a:lnTo>
                  <a:lnTo>
                    <a:pt x="4406544" y="2611691"/>
                  </a:lnTo>
                  <a:lnTo>
                    <a:pt x="4366679" y="2628620"/>
                  </a:lnTo>
                  <a:lnTo>
                    <a:pt x="4330230" y="2651315"/>
                  </a:lnTo>
                  <a:lnTo>
                    <a:pt x="4297794" y="2679179"/>
                  </a:lnTo>
                  <a:lnTo>
                    <a:pt x="4269943" y="2711640"/>
                  </a:lnTo>
                  <a:lnTo>
                    <a:pt x="4247261" y="2748102"/>
                  </a:lnTo>
                  <a:lnTo>
                    <a:pt x="4230332" y="2787993"/>
                  </a:lnTo>
                  <a:lnTo>
                    <a:pt x="4219753" y="2830715"/>
                  </a:lnTo>
                  <a:lnTo>
                    <a:pt x="4216095" y="2875686"/>
                  </a:lnTo>
                  <a:lnTo>
                    <a:pt x="4219753" y="2920669"/>
                  </a:lnTo>
                  <a:lnTo>
                    <a:pt x="4230332" y="2963392"/>
                  </a:lnTo>
                  <a:lnTo>
                    <a:pt x="4247261" y="3003283"/>
                  </a:lnTo>
                  <a:lnTo>
                    <a:pt x="4269943" y="3039745"/>
                  </a:lnTo>
                  <a:lnTo>
                    <a:pt x="4297794" y="3072206"/>
                  </a:lnTo>
                  <a:lnTo>
                    <a:pt x="4330230" y="3100070"/>
                  </a:lnTo>
                  <a:lnTo>
                    <a:pt x="4366679" y="3122765"/>
                  </a:lnTo>
                  <a:lnTo>
                    <a:pt x="4406544" y="3139694"/>
                  </a:lnTo>
                  <a:lnTo>
                    <a:pt x="4449254" y="3150285"/>
                  </a:lnTo>
                  <a:lnTo>
                    <a:pt x="4494212" y="3153943"/>
                  </a:lnTo>
                  <a:lnTo>
                    <a:pt x="4539170" y="3150285"/>
                  </a:lnTo>
                  <a:lnTo>
                    <a:pt x="4581868" y="3139694"/>
                  </a:lnTo>
                  <a:lnTo>
                    <a:pt x="4621733" y="3122765"/>
                  </a:lnTo>
                  <a:lnTo>
                    <a:pt x="4658182" y="3100070"/>
                  </a:lnTo>
                  <a:lnTo>
                    <a:pt x="4690630" y="3072206"/>
                  </a:lnTo>
                  <a:lnTo>
                    <a:pt x="4718482" y="3039745"/>
                  </a:lnTo>
                  <a:lnTo>
                    <a:pt x="4741164" y="3003283"/>
                  </a:lnTo>
                  <a:lnTo>
                    <a:pt x="4758080" y="2963392"/>
                  </a:lnTo>
                  <a:lnTo>
                    <a:pt x="4768672" y="2920669"/>
                  </a:lnTo>
                  <a:lnTo>
                    <a:pt x="4772330" y="2875686"/>
                  </a:lnTo>
                  <a:close/>
                </a:path>
                <a:path w="5353050" h="5018405">
                  <a:moveTo>
                    <a:pt x="4772330" y="1244447"/>
                  </a:moveTo>
                  <a:lnTo>
                    <a:pt x="4769713" y="1231633"/>
                  </a:lnTo>
                  <a:lnTo>
                    <a:pt x="4761890" y="1220101"/>
                  </a:lnTo>
                  <a:lnTo>
                    <a:pt x="4750384" y="1212278"/>
                  </a:lnTo>
                  <a:lnTo>
                    <a:pt x="4737557" y="1209675"/>
                  </a:lnTo>
                  <a:lnTo>
                    <a:pt x="4724743" y="1212278"/>
                  </a:lnTo>
                  <a:lnTo>
                    <a:pt x="4713224" y="1220101"/>
                  </a:lnTo>
                  <a:lnTo>
                    <a:pt x="4678083" y="1254074"/>
                  </a:lnTo>
                  <a:lnTo>
                    <a:pt x="4640656" y="1288364"/>
                  </a:lnTo>
                  <a:lnTo>
                    <a:pt x="4601273" y="1323314"/>
                  </a:lnTo>
                  <a:lnTo>
                    <a:pt x="4560265" y="1359230"/>
                  </a:lnTo>
                  <a:lnTo>
                    <a:pt x="4551896" y="1369288"/>
                  </a:lnTo>
                  <a:lnTo>
                    <a:pt x="4548098" y="1382268"/>
                  </a:lnTo>
                  <a:lnTo>
                    <a:pt x="4549508" y="1395920"/>
                  </a:lnTo>
                  <a:lnTo>
                    <a:pt x="4556785" y="1407922"/>
                  </a:lnTo>
                  <a:lnTo>
                    <a:pt x="4562602" y="1414500"/>
                  </a:lnTo>
                  <a:lnTo>
                    <a:pt x="4569384" y="1418793"/>
                  </a:lnTo>
                  <a:lnTo>
                    <a:pt x="4576826" y="1421130"/>
                  </a:lnTo>
                  <a:lnTo>
                    <a:pt x="4584598" y="1421841"/>
                  </a:lnTo>
                  <a:lnTo>
                    <a:pt x="4591545" y="1421841"/>
                  </a:lnTo>
                  <a:lnTo>
                    <a:pt x="4598505" y="1418361"/>
                  </a:lnTo>
                  <a:lnTo>
                    <a:pt x="4605452" y="1407922"/>
                  </a:lnTo>
                  <a:lnTo>
                    <a:pt x="4646523" y="1373466"/>
                  </a:lnTo>
                  <a:lnTo>
                    <a:pt x="4686287" y="1338364"/>
                  </a:lnTo>
                  <a:lnTo>
                    <a:pt x="4724743" y="1303248"/>
                  </a:lnTo>
                  <a:lnTo>
                    <a:pt x="4761890" y="1268793"/>
                  </a:lnTo>
                  <a:lnTo>
                    <a:pt x="4769713" y="1257274"/>
                  </a:lnTo>
                  <a:lnTo>
                    <a:pt x="4772330" y="1244447"/>
                  </a:lnTo>
                  <a:close/>
                </a:path>
                <a:path w="5353050" h="5018405">
                  <a:moveTo>
                    <a:pt x="5090414" y="869683"/>
                  </a:moveTo>
                  <a:lnTo>
                    <a:pt x="5085207" y="857516"/>
                  </a:lnTo>
                  <a:lnTo>
                    <a:pt x="5074767" y="847940"/>
                  </a:lnTo>
                  <a:lnTo>
                    <a:pt x="5061305" y="842733"/>
                  </a:lnTo>
                  <a:lnTo>
                    <a:pt x="5047831" y="842733"/>
                  </a:lnTo>
                  <a:lnTo>
                    <a:pt x="5035664" y="847940"/>
                  </a:lnTo>
                  <a:lnTo>
                    <a:pt x="5026101" y="858380"/>
                  </a:lnTo>
                  <a:lnTo>
                    <a:pt x="4998783" y="900061"/>
                  </a:lnTo>
                  <a:lnTo>
                    <a:pt x="4969180" y="941425"/>
                  </a:lnTo>
                  <a:lnTo>
                    <a:pt x="4937620" y="982129"/>
                  </a:lnTo>
                  <a:lnTo>
                    <a:pt x="4904422" y="1021854"/>
                  </a:lnTo>
                  <a:lnTo>
                    <a:pt x="4897145" y="1033373"/>
                  </a:lnTo>
                  <a:lnTo>
                    <a:pt x="4907902" y="1070546"/>
                  </a:lnTo>
                  <a:lnTo>
                    <a:pt x="4921809" y="1077506"/>
                  </a:lnTo>
                  <a:lnTo>
                    <a:pt x="4928768" y="1077506"/>
                  </a:lnTo>
                  <a:lnTo>
                    <a:pt x="4991824" y="1024788"/>
                  </a:lnTo>
                  <a:lnTo>
                    <a:pt x="5024806" y="981849"/>
                  </a:lnTo>
                  <a:lnTo>
                    <a:pt x="5055819" y="938923"/>
                  </a:lnTo>
                  <a:lnTo>
                    <a:pt x="5085207" y="896645"/>
                  </a:lnTo>
                  <a:lnTo>
                    <a:pt x="5090414" y="883158"/>
                  </a:lnTo>
                  <a:lnTo>
                    <a:pt x="5090414" y="869683"/>
                  </a:lnTo>
                  <a:close/>
                </a:path>
                <a:path w="5353050" h="5018405">
                  <a:moveTo>
                    <a:pt x="5293893" y="431609"/>
                  </a:moveTo>
                  <a:lnTo>
                    <a:pt x="5289448" y="419696"/>
                  </a:lnTo>
                  <a:lnTo>
                    <a:pt x="5281079" y="409752"/>
                  </a:lnTo>
                  <a:lnTo>
                    <a:pt x="5269458" y="402742"/>
                  </a:lnTo>
                  <a:lnTo>
                    <a:pt x="5256581" y="402640"/>
                  </a:lnTo>
                  <a:lnTo>
                    <a:pt x="5244681" y="407098"/>
                  </a:lnTo>
                  <a:lnTo>
                    <a:pt x="5234749" y="415467"/>
                  </a:lnTo>
                  <a:lnTo>
                    <a:pt x="5227739" y="427088"/>
                  </a:lnTo>
                  <a:lnTo>
                    <a:pt x="5213451" y="476059"/>
                  </a:lnTo>
                  <a:lnTo>
                    <a:pt x="5196878" y="524040"/>
                  </a:lnTo>
                  <a:lnTo>
                    <a:pt x="5178361" y="571385"/>
                  </a:lnTo>
                  <a:lnTo>
                    <a:pt x="5158206" y="618388"/>
                  </a:lnTo>
                  <a:lnTo>
                    <a:pt x="5155552" y="631812"/>
                  </a:lnTo>
                  <a:lnTo>
                    <a:pt x="5157775" y="644906"/>
                  </a:lnTo>
                  <a:lnTo>
                    <a:pt x="5164569" y="656056"/>
                  </a:lnTo>
                  <a:lnTo>
                    <a:pt x="5175593" y="663600"/>
                  </a:lnTo>
                  <a:lnTo>
                    <a:pt x="5179072" y="667080"/>
                  </a:lnTo>
                  <a:lnTo>
                    <a:pt x="5189499" y="667080"/>
                  </a:lnTo>
                  <a:lnTo>
                    <a:pt x="5197805" y="665721"/>
                  </a:lnTo>
                  <a:lnTo>
                    <a:pt x="5240985" y="594639"/>
                  </a:lnTo>
                  <a:lnTo>
                    <a:pt x="5259895" y="544918"/>
                  </a:lnTo>
                  <a:lnTo>
                    <a:pt x="5277497" y="494538"/>
                  </a:lnTo>
                  <a:lnTo>
                    <a:pt x="5293792" y="444487"/>
                  </a:lnTo>
                  <a:lnTo>
                    <a:pt x="5293893" y="431609"/>
                  </a:lnTo>
                  <a:close/>
                </a:path>
                <a:path w="5353050" h="5018405">
                  <a:moveTo>
                    <a:pt x="5352885" y="0"/>
                  </a:moveTo>
                  <a:lnTo>
                    <a:pt x="5283365" y="0"/>
                  </a:lnTo>
                  <a:lnTo>
                    <a:pt x="5283238" y="37541"/>
                  </a:lnTo>
                  <a:lnTo>
                    <a:pt x="5282768" y="64439"/>
                  </a:lnTo>
                  <a:lnTo>
                    <a:pt x="5281193" y="97980"/>
                  </a:lnTo>
                  <a:lnTo>
                    <a:pt x="5278958" y="130860"/>
                  </a:lnTo>
                  <a:lnTo>
                    <a:pt x="5276405" y="162750"/>
                  </a:lnTo>
                  <a:lnTo>
                    <a:pt x="5278856" y="177050"/>
                  </a:lnTo>
                  <a:lnTo>
                    <a:pt x="5285537" y="188404"/>
                  </a:lnTo>
                  <a:lnTo>
                    <a:pt x="5295468" y="196507"/>
                  </a:lnTo>
                  <a:lnTo>
                    <a:pt x="5307698" y="201015"/>
                  </a:lnTo>
                  <a:lnTo>
                    <a:pt x="5311178" y="201015"/>
                  </a:lnTo>
                  <a:lnTo>
                    <a:pt x="5323878" y="198628"/>
                  </a:lnTo>
                  <a:lnTo>
                    <a:pt x="5334635" y="192316"/>
                  </a:lnTo>
                  <a:lnTo>
                    <a:pt x="5341480" y="183413"/>
                  </a:lnTo>
                  <a:lnTo>
                    <a:pt x="5342458" y="173189"/>
                  </a:lnTo>
                  <a:lnTo>
                    <a:pt x="5347017" y="140741"/>
                  </a:lnTo>
                  <a:lnTo>
                    <a:pt x="5350281" y="106667"/>
                  </a:lnTo>
                  <a:lnTo>
                    <a:pt x="5352237" y="71945"/>
                  </a:lnTo>
                  <a:lnTo>
                    <a:pt x="5352885" y="37541"/>
                  </a:lnTo>
                  <a:lnTo>
                    <a:pt x="5352885" y="0"/>
                  </a:lnTo>
                  <a:close/>
                </a:path>
              </a:pathLst>
            </a:custGeom>
            <a:solidFill>
              <a:srgbClr val="FFFFFF"/>
            </a:solidFill>
          </p:spPr>
          <p:txBody>
            <a:bodyPr wrap="square" lIns="0" tIns="0" rIns="0" bIns="0" rtlCol="0"/>
            <a:lstStyle/>
            <a:p>
              <a:endParaRPr/>
            </a:p>
          </p:txBody>
        </p:sp>
      </p:grpSp>
      <p:sp>
        <p:nvSpPr>
          <p:cNvPr id="7" name="object 7"/>
          <p:cNvSpPr txBox="1"/>
          <p:nvPr/>
        </p:nvSpPr>
        <p:spPr>
          <a:xfrm>
            <a:off x="1016000" y="977900"/>
            <a:ext cx="442595" cy="391160"/>
          </a:xfrm>
          <a:prstGeom prst="rect">
            <a:avLst/>
          </a:prstGeom>
        </p:spPr>
        <p:txBody>
          <a:bodyPr vert="horz" wrap="square" lIns="0" tIns="12700" rIns="0" bIns="0" rtlCol="0">
            <a:spAutoFit/>
          </a:bodyPr>
          <a:lstStyle/>
          <a:p>
            <a:pPr marL="12700">
              <a:lnSpc>
                <a:spcPct val="100000"/>
              </a:lnSpc>
              <a:spcBef>
                <a:spcPts val="100"/>
              </a:spcBef>
            </a:pPr>
            <a:r>
              <a:rPr sz="2400" b="1" spc="210">
                <a:solidFill>
                  <a:srgbClr val="FFFFFF"/>
                </a:solidFill>
                <a:latin typeface="Lucida Sans"/>
                <a:cs typeface="Lucida Sans"/>
              </a:rPr>
              <a:t>0</a:t>
            </a:r>
            <a:r>
              <a:rPr lang="en-US" sz="2400" b="1" spc="5" dirty="0">
                <a:solidFill>
                  <a:srgbClr val="FFFFFF"/>
                </a:solidFill>
                <a:latin typeface="Lucida Sans"/>
                <a:cs typeface="Lucida Sans"/>
              </a:rPr>
              <a:t>1</a:t>
            </a:r>
            <a:endParaRPr sz="2400">
              <a:latin typeface="Lucida Sans"/>
              <a:cs typeface="Lucida Sans"/>
            </a:endParaRPr>
          </a:p>
        </p:txBody>
      </p:sp>
      <p:sp>
        <p:nvSpPr>
          <p:cNvPr id="8" name="object 8"/>
          <p:cNvSpPr/>
          <p:nvPr/>
        </p:nvSpPr>
        <p:spPr>
          <a:xfrm>
            <a:off x="0" y="5702904"/>
            <a:ext cx="2879090" cy="4584700"/>
          </a:xfrm>
          <a:custGeom>
            <a:avLst/>
            <a:gdLst/>
            <a:ahLst/>
            <a:cxnLst/>
            <a:rect l="l" t="t" r="r" b="b"/>
            <a:pathLst>
              <a:path w="2879090" h="4584700">
                <a:moveTo>
                  <a:pt x="772394" y="0"/>
                </a:moveTo>
                <a:lnTo>
                  <a:pt x="1058390" y="0"/>
                </a:lnTo>
                <a:lnTo>
                  <a:pt x="1087935" y="4311"/>
                </a:lnTo>
                <a:lnTo>
                  <a:pt x="1132951" y="13603"/>
                </a:lnTo>
                <a:lnTo>
                  <a:pt x="1177286" y="25537"/>
                </a:lnTo>
                <a:lnTo>
                  <a:pt x="1220767" y="40107"/>
                </a:lnTo>
                <a:lnTo>
                  <a:pt x="1263224" y="57308"/>
                </a:lnTo>
                <a:lnTo>
                  <a:pt x="1304487" y="77134"/>
                </a:lnTo>
                <a:lnTo>
                  <a:pt x="1344385" y="99579"/>
                </a:lnTo>
                <a:lnTo>
                  <a:pt x="1382747" y="124638"/>
                </a:lnTo>
                <a:lnTo>
                  <a:pt x="1419403" y="152305"/>
                </a:lnTo>
                <a:lnTo>
                  <a:pt x="1454182" y="182574"/>
                </a:lnTo>
                <a:lnTo>
                  <a:pt x="1486914" y="215439"/>
                </a:lnTo>
                <a:lnTo>
                  <a:pt x="1517428" y="250896"/>
                </a:lnTo>
                <a:lnTo>
                  <a:pt x="1545552" y="288937"/>
                </a:lnTo>
                <a:lnTo>
                  <a:pt x="1571118" y="329558"/>
                </a:lnTo>
                <a:lnTo>
                  <a:pt x="1593953" y="372753"/>
                </a:lnTo>
                <a:lnTo>
                  <a:pt x="1613888" y="418515"/>
                </a:lnTo>
                <a:lnTo>
                  <a:pt x="1627949" y="466700"/>
                </a:lnTo>
                <a:lnTo>
                  <a:pt x="1640024" y="514655"/>
                </a:lnTo>
                <a:lnTo>
                  <a:pt x="1650183" y="562392"/>
                </a:lnTo>
                <a:lnTo>
                  <a:pt x="1658496" y="609922"/>
                </a:lnTo>
                <a:lnTo>
                  <a:pt x="1665034" y="657255"/>
                </a:lnTo>
                <a:lnTo>
                  <a:pt x="1669866" y="704402"/>
                </a:lnTo>
                <a:lnTo>
                  <a:pt x="1673063" y="751375"/>
                </a:lnTo>
                <a:lnTo>
                  <a:pt x="1674695" y="798184"/>
                </a:lnTo>
                <a:lnTo>
                  <a:pt x="1674831" y="844840"/>
                </a:lnTo>
                <a:lnTo>
                  <a:pt x="1673542" y="891355"/>
                </a:lnTo>
                <a:lnTo>
                  <a:pt x="1670898" y="937738"/>
                </a:lnTo>
                <a:lnTo>
                  <a:pt x="1666969" y="984001"/>
                </a:lnTo>
                <a:lnTo>
                  <a:pt x="1661826" y="1030156"/>
                </a:lnTo>
                <a:lnTo>
                  <a:pt x="1655537" y="1076212"/>
                </a:lnTo>
                <a:lnTo>
                  <a:pt x="1648174" y="1122180"/>
                </a:lnTo>
                <a:lnTo>
                  <a:pt x="1639806" y="1168072"/>
                </a:lnTo>
                <a:lnTo>
                  <a:pt x="1630503" y="1213899"/>
                </a:lnTo>
                <a:lnTo>
                  <a:pt x="1620336" y="1259671"/>
                </a:lnTo>
                <a:lnTo>
                  <a:pt x="1609375" y="1305400"/>
                </a:lnTo>
                <a:lnTo>
                  <a:pt x="1597689" y="1351095"/>
                </a:lnTo>
                <a:lnTo>
                  <a:pt x="1585350" y="1396769"/>
                </a:lnTo>
                <a:lnTo>
                  <a:pt x="1572426" y="1442432"/>
                </a:lnTo>
                <a:lnTo>
                  <a:pt x="1558988" y="1488095"/>
                </a:lnTo>
                <a:lnTo>
                  <a:pt x="1545107" y="1533769"/>
                </a:lnTo>
                <a:lnTo>
                  <a:pt x="1530851" y="1579465"/>
                </a:lnTo>
                <a:lnTo>
                  <a:pt x="1516292" y="1625193"/>
                </a:lnTo>
                <a:lnTo>
                  <a:pt x="1501499" y="1670965"/>
                </a:lnTo>
                <a:lnTo>
                  <a:pt x="1486543" y="1716792"/>
                </a:lnTo>
                <a:lnTo>
                  <a:pt x="1456420" y="1808653"/>
                </a:lnTo>
                <a:lnTo>
                  <a:pt x="1441393" y="1854709"/>
                </a:lnTo>
                <a:lnTo>
                  <a:pt x="1426483" y="1900863"/>
                </a:lnTo>
                <a:lnTo>
                  <a:pt x="1411761" y="1947126"/>
                </a:lnTo>
                <a:lnTo>
                  <a:pt x="1397295" y="1993510"/>
                </a:lnTo>
                <a:lnTo>
                  <a:pt x="1383156" y="2040024"/>
                </a:lnTo>
                <a:lnTo>
                  <a:pt x="1369415" y="2086680"/>
                </a:lnTo>
                <a:lnTo>
                  <a:pt x="1356141" y="2133489"/>
                </a:lnTo>
                <a:lnTo>
                  <a:pt x="1343404" y="2180462"/>
                </a:lnTo>
                <a:lnTo>
                  <a:pt x="1331274" y="2227610"/>
                </a:lnTo>
                <a:lnTo>
                  <a:pt x="1319822" y="2274943"/>
                </a:lnTo>
                <a:lnTo>
                  <a:pt x="1309118" y="2322472"/>
                </a:lnTo>
                <a:lnTo>
                  <a:pt x="1299232" y="2370209"/>
                </a:lnTo>
                <a:lnTo>
                  <a:pt x="1290233" y="2418164"/>
                </a:lnTo>
                <a:lnTo>
                  <a:pt x="1282192" y="2466349"/>
                </a:lnTo>
                <a:lnTo>
                  <a:pt x="1282268" y="2514126"/>
                </a:lnTo>
                <a:lnTo>
                  <a:pt x="1282799" y="2561585"/>
                </a:lnTo>
                <a:lnTo>
                  <a:pt x="1284239" y="2608816"/>
                </a:lnTo>
                <a:lnTo>
                  <a:pt x="1287045" y="2655910"/>
                </a:lnTo>
                <a:lnTo>
                  <a:pt x="1291671" y="2702958"/>
                </a:lnTo>
                <a:lnTo>
                  <a:pt x="1298572" y="2750053"/>
                </a:lnTo>
                <a:lnTo>
                  <a:pt x="1308203" y="2797283"/>
                </a:lnTo>
                <a:lnTo>
                  <a:pt x="1321019" y="2844742"/>
                </a:lnTo>
                <a:lnTo>
                  <a:pt x="1337475" y="2892520"/>
                </a:lnTo>
                <a:lnTo>
                  <a:pt x="1357287" y="2931938"/>
                </a:lnTo>
                <a:lnTo>
                  <a:pt x="1378236" y="2970322"/>
                </a:lnTo>
                <a:lnTo>
                  <a:pt x="1400272" y="3007706"/>
                </a:lnTo>
                <a:lnTo>
                  <a:pt x="1423348" y="3044123"/>
                </a:lnTo>
                <a:lnTo>
                  <a:pt x="1447413" y="3079607"/>
                </a:lnTo>
                <a:lnTo>
                  <a:pt x="1472421" y="3114191"/>
                </a:lnTo>
                <a:lnTo>
                  <a:pt x="1498323" y="3147908"/>
                </a:lnTo>
                <a:lnTo>
                  <a:pt x="1525069" y="3180793"/>
                </a:lnTo>
                <a:lnTo>
                  <a:pt x="1552612" y="3212878"/>
                </a:lnTo>
                <a:lnTo>
                  <a:pt x="1580904" y="3244197"/>
                </a:lnTo>
                <a:lnTo>
                  <a:pt x="1609895" y="3274784"/>
                </a:lnTo>
                <a:lnTo>
                  <a:pt x="1639537" y="3304671"/>
                </a:lnTo>
                <a:lnTo>
                  <a:pt x="1669782" y="3333893"/>
                </a:lnTo>
                <a:lnTo>
                  <a:pt x="1700581" y="3362482"/>
                </a:lnTo>
                <a:lnTo>
                  <a:pt x="1731887" y="3390473"/>
                </a:lnTo>
                <a:lnTo>
                  <a:pt x="1763649" y="3417898"/>
                </a:lnTo>
                <a:lnTo>
                  <a:pt x="1795821" y="3444792"/>
                </a:lnTo>
                <a:lnTo>
                  <a:pt x="1828353" y="3471187"/>
                </a:lnTo>
                <a:lnTo>
                  <a:pt x="1861197" y="3497118"/>
                </a:lnTo>
                <a:lnTo>
                  <a:pt x="1894305" y="3522617"/>
                </a:lnTo>
                <a:lnTo>
                  <a:pt x="1927628" y="3547718"/>
                </a:lnTo>
                <a:lnTo>
                  <a:pt x="1961117" y="3572454"/>
                </a:lnTo>
                <a:lnTo>
                  <a:pt x="1994724" y="3596859"/>
                </a:lnTo>
                <a:lnTo>
                  <a:pt x="2062100" y="3644811"/>
                </a:lnTo>
                <a:lnTo>
                  <a:pt x="2229213" y="3761238"/>
                </a:lnTo>
                <a:lnTo>
                  <a:pt x="2326633" y="3830066"/>
                </a:lnTo>
                <a:lnTo>
                  <a:pt x="2358341" y="3853038"/>
                </a:lnTo>
                <a:lnTo>
                  <a:pt x="2389586" y="3876081"/>
                </a:lnTo>
                <a:lnTo>
                  <a:pt x="2420319" y="3899227"/>
                </a:lnTo>
                <a:lnTo>
                  <a:pt x="2450491" y="3922511"/>
                </a:lnTo>
                <a:lnTo>
                  <a:pt x="2508961" y="3969625"/>
                </a:lnTo>
                <a:lnTo>
                  <a:pt x="2564608" y="4017689"/>
                </a:lnTo>
                <a:lnTo>
                  <a:pt x="2617044" y="4066973"/>
                </a:lnTo>
                <a:lnTo>
                  <a:pt x="2665881" y="4117742"/>
                </a:lnTo>
                <a:lnTo>
                  <a:pt x="2710732" y="4170266"/>
                </a:lnTo>
                <a:lnTo>
                  <a:pt x="2751209" y="4224812"/>
                </a:lnTo>
                <a:lnTo>
                  <a:pt x="2786924" y="4281647"/>
                </a:lnTo>
                <a:lnTo>
                  <a:pt x="2817490" y="4341039"/>
                </a:lnTo>
                <a:lnTo>
                  <a:pt x="2842518" y="4403256"/>
                </a:lnTo>
                <a:lnTo>
                  <a:pt x="2861622" y="4468565"/>
                </a:lnTo>
                <a:lnTo>
                  <a:pt x="2874413" y="4537234"/>
                </a:lnTo>
                <a:lnTo>
                  <a:pt x="2878986" y="4584095"/>
                </a:lnTo>
                <a:lnTo>
                  <a:pt x="0" y="4584095"/>
                </a:lnTo>
                <a:lnTo>
                  <a:pt x="0" y="208642"/>
                </a:lnTo>
                <a:lnTo>
                  <a:pt x="10831" y="203594"/>
                </a:lnTo>
                <a:lnTo>
                  <a:pt x="50120" y="186086"/>
                </a:lnTo>
                <a:lnTo>
                  <a:pt x="89600" y="169295"/>
                </a:lnTo>
                <a:lnTo>
                  <a:pt x="129266" y="153226"/>
                </a:lnTo>
                <a:lnTo>
                  <a:pt x="169108" y="137885"/>
                </a:lnTo>
                <a:lnTo>
                  <a:pt x="209122" y="123278"/>
                </a:lnTo>
                <a:lnTo>
                  <a:pt x="249299" y="109410"/>
                </a:lnTo>
                <a:lnTo>
                  <a:pt x="289632" y="96287"/>
                </a:lnTo>
                <a:lnTo>
                  <a:pt x="330114" y="83915"/>
                </a:lnTo>
                <a:lnTo>
                  <a:pt x="370740" y="72300"/>
                </a:lnTo>
                <a:lnTo>
                  <a:pt x="411500" y="61447"/>
                </a:lnTo>
                <a:lnTo>
                  <a:pt x="452389" y="51363"/>
                </a:lnTo>
                <a:lnTo>
                  <a:pt x="493398" y="42052"/>
                </a:lnTo>
                <a:lnTo>
                  <a:pt x="534523" y="33521"/>
                </a:lnTo>
                <a:lnTo>
                  <a:pt x="575754" y="25775"/>
                </a:lnTo>
                <a:lnTo>
                  <a:pt x="617085" y="18820"/>
                </a:lnTo>
                <a:lnTo>
                  <a:pt x="658510" y="12661"/>
                </a:lnTo>
                <a:lnTo>
                  <a:pt x="700020" y="7306"/>
                </a:lnTo>
                <a:lnTo>
                  <a:pt x="741610" y="2758"/>
                </a:lnTo>
                <a:lnTo>
                  <a:pt x="772394" y="0"/>
                </a:lnTo>
                <a:close/>
              </a:path>
            </a:pathLst>
          </a:custGeom>
          <a:solidFill>
            <a:srgbClr val="40457D"/>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64542" y="1189925"/>
            <a:ext cx="4381500" cy="1010533"/>
          </a:xfrm>
          <a:prstGeom prst="rect">
            <a:avLst/>
          </a:prstGeom>
        </p:spPr>
        <p:txBody>
          <a:bodyPr vert="horz" wrap="square" lIns="0" tIns="12700" rIns="0" bIns="0" rtlCol="0">
            <a:spAutoFit/>
          </a:bodyPr>
          <a:lstStyle/>
          <a:p>
            <a:pPr marL="12700">
              <a:lnSpc>
                <a:spcPct val="100000"/>
              </a:lnSpc>
              <a:spcBef>
                <a:spcPts val="100"/>
              </a:spcBef>
              <a:tabLst>
                <a:tab pos="795020" algn="l"/>
                <a:tab pos="2183765" algn="l"/>
              </a:tabLst>
            </a:pPr>
            <a:r>
              <a:rPr lang="en-US" sz="3200" b="1" spc="-370" dirty="0">
                <a:solidFill>
                  <a:srgbClr val="FFFFFF"/>
                </a:solidFill>
                <a:latin typeface="Gill Sans MT"/>
                <a:cs typeface="Gill Sans MT"/>
              </a:rPr>
              <a:t>PROBLEM </a:t>
            </a:r>
          </a:p>
          <a:p>
            <a:pPr marL="12700">
              <a:lnSpc>
                <a:spcPct val="100000"/>
              </a:lnSpc>
              <a:spcBef>
                <a:spcPts val="100"/>
              </a:spcBef>
              <a:tabLst>
                <a:tab pos="795020" algn="l"/>
                <a:tab pos="2183765" algn="l"/>
              </a:tabLst>
            </a:pPr>
            <a:r>
              <a:rPr lang="en-US" sz="3200" b="1" spc="-370" dirty="0">
                <a:solidFill>
                  <a:srgbClr val="FFFFFF"/>
                </a:solidFill>
                <a:latin typeface="Gill Sans MT"/>
                <a:cs typeface="Gill Sans MT"/>
              </a:rPr>
              <a:t>STATEMENT</a:t>
            </a:r>
          </a:p>
        </p:txBody>
      </p:sp>
      <p:sp>
        <p:nvSpPr>
          <p:cNvPr id="3" name="object 3"/>
          <p:cNvSpPr txBox="1"/>
          <p:nvPr/>
        </p:nvSpPr>
        <p:spPr>
          <a:xfrm>
            <a:off x="1016000" y="3724941"/>
            <a:ext cx="10618470" cy="7224414"/>
          </a:xfrm>
          <a:prstGeom prst="rect">
            <a:avLst/>
          </a:prstGeom>
        </p:spPr>
        <p:txBody>
          <a:bodyPr vert="horz" wrap="square" lIns="0" tIns="116205" rIns="0" bIns="0" rtlCol="0">
            <a:spAutoFit/>
          </a:bodyPr>
          <a:lstStyle/>
          <a:p>
            <a:r>
              <a:rPr lang="en-US" sz="4400" b="1" dirty="0">
                <a:solidFill>
                  <a:schemeClr val="bg1"/>
                </a:solidFill>
              </a:rPr>
              <a:t>To create an application that which uses human facial presence and unique characteristics of the Face of the Student in the classroom at real-time and in reference to prior mentioned name-labels associated to the recognized faces in the database, mark the attendance of the student.</a:t>
            </a:r>
            <a:endParaRPr lang="en-IN" sz="4400" dirty="0">
              <a:solidFill>
                <a:schemeClr val="bg1"/>
              </a:solidFill>
            </a:endParaRPr>
          </a:p>
          <a:p>
            <a:r>
              <a:rPr lang="en-US" sz="4400" b="1" dirty="0">
                <a:solidFill>
                  <a:schemeClr val="bg1"/>
                </a:solidFill>
              </a:rPr>
              <a:t> </a:t>
            </a:r>
            <a:endParaRPr lang="en-IN" sz="4400" dirty="0">
              <a:solidFill>
                <a:schemeClr val="bg1"/>
              </a:solidFill>
            </a:endParaRPr>
          </a:p>
          <a:p>
            <a:r>
              <a:rPr lang="en-US" sz="4400" b="1" dirty="0"/>
              <a:t> </a:t>
            </a:r>
            <a:endParaRPr lang="en-IN" sz="4400" dirty="0"/>
          </a:p>
          <a:p>
            <a:pPr marL="12700" marR="5080">
              <a:lnSpc>
                <a:spcPts val="6980"/>
              </a:lnSpc>
              <a:spcBef>
                <a:spcPts val="915"/>
              </a:spcBef>
            </a:pPr>
            <a:endParaRPr sz="6400">
              <a:latin typeface="Lucida Sans"/>
              <a:cs typeface="Lucida Sans"/>
            </a:endParaRPr>
          </a:p>
        </p:txBody>
      </p:sp>
      <p:grpSp>
        <p:nvGrpSpPr>
          <p:cNvPr id="5" name="object 5"/>
          <p:cNvGrpSpPr/>
          <p:nvPr/>
        </p:nvGrpSpPr>
        <p:grpSpPr>
          <a:xfrm>
            <a:off x="12405253" y="0"/>
            <a:ext cx="5883275" cy="6436995"/>
            <a:chOff x="12405253" y="0"/>
            <a:chExt cx="5883275" cy="6436995"/>
          </a:xfrm>
        </p:grpSpPr>
        <p:sp>
          <p:nvSpPr>
            <p:cNvPr id="6" name="object 6"/>
            <p:cNvSpPr/>
            <p:nvPr/>
          </p:nvSpPr>
          <p:spPr>
            <a:xfrm>
              <a:off x="12972583" y="0"/>
              <a:ext cx="5315416" cy="567777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2405246" y="11"/>
              <a:ext cx="5883275" cy="6436995"/>
            </a:xfrm>
            <a:custGeom>
              <a:avLst/>
              <a:gdLst/>
              <a:ahLst/>
              <a:cxnLst/>
              <a:rect l="l" t="t" r="r" b="b"/>
              <a:pathLst>
                <a:path w="5883275" h="6436995">
                  <a:moveTo>
                    <a:pt x="100368" y="342315"/>
                  </a:moveTo>
                  <a:lnTo>
                    <a:pt x="99326" y="333514"/>
                  </a:lnTo>
                  <a:lnTo>
                    <a:pt x="95986" y="325183"/>
                  </a:lnTo>
                  <a:lnTo>
                    <a:pt x="91033" y="318465"/>
                  </a:lnTo>
                  <a:lnTo>
                    <a:pt x="81203" y="308622"/>
                  </a:lnTo>
                  <a:lnTo>
                    <a:pt x="71361" y="308635"/>
                  </a:lnTo>
                  <a:lnTo>
                    <a:pt x="57226" y="308025"/>
                  </a:lnTo>
                  <a:lnTo>
                    <a:pt x="29552" y="335686"/>
                  </a:lnTo>
                  <a:lnTo>
                    <a:pt x="19405" y="387400"/>
                  </a:lnTo>
                  <a:lnTo>
                    <a:pt x="11087" y="439572"/>
                  </a:lnTo>
                  <a:lnTo>
                    <a:pt x="4622" y="492671"/>
                  </a:lnTo>
                  <a:lnTo>
                    <a:pt x="0" y="547154"/>
                  </a:lnTo>
                  <a:lnTo>
                    <a:pt x="2222" y="561213"/>
                  </a:lnTo>
                  <a:lnTo>
                    <a:pt x="8597" y="572973"/>
                  </a:lnTo>
                  <a:lnTo>
                    <a:pt x="18669" y="581037"/>
                  </a:lnTo>
                  <a:lnTo>
                    <a:pt x="31953" y="584022"/>
                  </a:lnTo>
                  <a:lnTo>
                    <a:pt x="46024" y="581799"/>
                  </a:lnTo>
                  <a:lnTo>
                    <a:pt x="57772" y="575411"/>
                  </a:lnTo>
                  <a:lnTo>
                    <a:pt x="65849" y="565340"/>
                  </a:lnTo>
                  <a:lnTo>
                    <a:pt x="68846" y="552056"/>
                  </a:lnTo>
                  <a:lnTo>
                    <a:pt x="73469" y="500494"/>
                  </a:lnTo>
                  <a:lnTo>
                    <a:pt x="79933" y="449389"/>
                  </a:lnTo>
                  <a:lnTo>
                    <a:pt x="88252" y="399224"/>
                  </a:lnTo>
                  <a:lnTo>
                    <a:pt x="98399" y="350418"/>
                  </a:lnTo>
                  <a:lnTo>
                    <a:pt x="100368" y="342315"/>
                  </a:lnTo>
                  <a:close/>
                </a:path>
                <a:path w="5883275" h="6436995">
                  <a:moveTo>
                    <a:pt x="106222" y="1035812"/>
                  </a:moveTo>
                  <a:lnTo>
                    <a:pt x="105613" y="1021676"/>
                  </a:lnTo>
                  <a:lnTo>
                    <a:pt x="96862" y="971499"/>
                  </a:lnTo>
                  <a:lnTo>
                    <a:pt x="89039" y="920864"/>
                  </a:lnTo>
                  <a:lnTo>
                    <a:pt x="82156" y="870318"/>
                  </a:lnTo>
                  <a:lnTo>
                    <a:pt x="76161" y="820064"/>
                  </a:lnTo>
                  <a:lnTo>
                    <a:pt x="76161" y="815149"/>
                  </a:lnTo>
                  <a:lnTo>
                    <a:pt x="71247" y="805307"/>
                  </a:lnTo>
                  <a:lnTo>
                    <a:pt x="66332" y="800392"/>
                  </a:lnTo>
                  <a:lnTo>
                    <a:pt x="60337" y="795401"/>
                  </a:lnTo>
                  <a:lnTo>
                    <a:pt x="53416" y="791794"/>
                  </a:lnTo>
                  <a:lnTo>
                    <a:pt x="45580" y="790028"/>
                  </a:lnTo>
                  <a:lnTo>
                    <a:pt x="36830" y="790562"/>
                  </a:lnTo>
                  <a:lnTo>
                    <a:pt x="23533" y="793559"/>
                  </a:lnTo>
                  <a:lnTo>
                    <a:pt x="13462" y="801636"/>
                  </a:lnTo>
                  <a:lnTo>
                    <a:pt x="7086" y="813396"/>
                  </a:lnTo>
                  <a:lnTo>
                    <a:pt x="4851" y="827455"/>
                  </a:lnTo>
                  <a:lnTo>
                    <a:pt x="11214" y="878090"/>
                  </a:lnTo>
                  <a:lnTo>
                    <a:pt x="18961" y="930109"/>
                  </a:lnTo>
                  <a:lnTo>
                    <a:pt x="27635" y="983043"/>
                  </a:lnTo>
                  <a:lnTo>
                    <a:pt x="36766" y="1036447"/>
                  </a:lnTo>
                  <a:lnTo>
                    <a:pt x="64414" y="1064094"/>
                  </a:lnTo>
                  <a:lnTo>
                    <a:pt x="78562" y="1063485"/>
                  </a:lnTo>
                  <a:lnTo>
                    <a:pt x="91770" y="1057643"/>
                  </a:lnTo>
                  <a:lnTo>
                    <a:pt x="101307" y="1048105"/>
                  </a:lnTo>
                  <a:lnTo>
                    <a:pt x="106222" y="1035812"/>
                  </a:lnTo>
                  <a:close/>
                </a:path>
                <a:path w="5883275" h="6436995">
                  <a:moveTo>
                    <a:pt x="231127" y="0"/>
                  </a:moveTo>
                  <a:lnTo>
                    <a:pt x="151472" y="0"/>
                  </a:lnTo>
                  <a:lnTo>
                    <a:pt x="143662" y="14859"/>
                  </a:lnTo>
                  <a:lnTo>
                    <a:pt x="120599" y="62738"/>
                  </a:lnTo>
                  <a:lnTo>
                    <a:pt x="117754" y="76263"/>
                  </a:lnTo>
                  <a:lnTo>
                    <a:pt x="119976" y="89789"/>
                  </a:lnTo>
                  <a:lnTo>
                    <a:pt x="126809" y="101460"/>
                  </a:lnTo>
                  <a:lnTo>
                    <a:pt x="137795" y="109448"/>
                  </a:lnTo>
                  <a:lnTo>
                    <a:pt x="151320" y="112293"/>
                  </a:lnTo>
                  <a:lnTo>
                    <a:pt x="164846" y="110058"/>
                  </a:lnTo>
                  <a:lnTo>
                    <a:pt x="176530" y="103212"/>
                  </a:lnTo>
                  <a:lnTo>
                    <a:pt x="184518" y="92227"/>
                  </a:lnTo>
                  <a:lnTo>
                    <a:pt x="206121" y="46583"/>
                  </a:lnTo>
                  <a:lnTo>
                    <a:pt x="230035" y="1854"/>
                  </a:lnTo>
                  <a:lnTo>
                    <a:pt x="231127" y="0"/>
                  </a:lnTo>
                  <a:close/>
                </a:path>
                <a:path w="5883275" h="6436995">
                  <a:moveTo>
                    <a:pt x="243192" y="1499501"/>
                  </a:moveTo>
                  <a:lnTo>
                    <a:pt x="240741" y="1486357"/>
                  </a:lnTo>
                  <a:lnTo>
                    <a:pt x="222770" y="1438033"/>
                  </a:lnTo>
                  <a:lnTo>
                    <a:pt x="205727" y="1389240"/>
                  </a:lnTo>
                  <a:lnTo>
                    <a:pt x="189598" y="1340459"/>
                  </a:lnTo>
                  <a:lnTo>
                    <a:pt x="174396" y="1292123"/>
                  </a:lnTo>
                  <a:lnTo>
                    <a:pt x="171932" y="1284757"/>
                  </a:lnTo>
                  <a:lnTo>
                    <a:pt x="164566" y="1277378"/>
                  </a:lnTo>
                  <a:lnTo>
                    <a:pt x="156768" y="1271346"/>
                  </a:lnTo>
                  <a:lnTo>
                    <a:pt x="148272" y="1267853"/>
                  </a:lnTo>
                  <a:lnTo>
                    <a:pt x="139331" y="1266659"/>
                  </a:lnTo>
                  <a:lnTo>
                    <a:pt x="130149" y="1267548"/>
                  </a:lnTo>
                  <a:lnTo>
                    <a:pt x="117309" y="1273771"/>
                  </a:lnTo>
                  <a:lnTo>
                    <a:pt x="108623" y="1284147"/>
                  </a:lnTo>
                  <a:lnTo>
                    <a:pt x="104546" y="1297292"/>
                  </a:lnTo>
                  <a:lnTo>
                    <a:pt x="105549" y="1311821"/>
                  </a:lnTo>
                  <a:lnTo>
                    <a:pt x="122212" y="1361605"/>
                  </a:lnTo>
                  <a:lnTo>
                    <a:pt x="139331" y="1411389"/>
                  </a:lnTo>
                  <a:lnTo>
                    <a:pt x="157378" y="1461173"/>
                  </a:lnTo>
                  <a:lnTo>
                    <a:pt x="176796" y="1510957"/>
                  </a:lnTo>
                  <a:lnTo>
                    <a:pt x="207911" y="1533080"/>
                  </a:lnTo>
                  <a:lnTo>
                    <a:pt x="221056" y="1530616"/>
                  </a:lnTo>
                  <a:lnTo>
                    <a:pt x="232435" y="1523009"/>
                  </a:lnTo>
                  <a:lnTo>
                    <a:pt x="240118" y="1512176"/>
                  </a:lnTo>
                  <a:lnTo>
                    <a:pt x="243192" y="1499501"/>
                  </a:lnTo>
                  <a:close/>
                </a:path>
                <a:path w="5883275" h="6436995">
                  <a:moveTo>
                    <a:pt x="440524" y="1937156"/>
                  </a:moveTo>
                  <a:lnTo>
                    <a:pt x="437337" y="1923973"/>
                  </a:lnTo>
                  <a:lnTo>
                    <a:pt x="390029" y="1831784"/>
                  </a:lnTo>
                  <a:lnTo>
                    <a:pt x="367525" y="1785683"/>
                  </a:lnTo>
                  <a:lnTo>
                    <a:pt x="346405" y="1739582"/>
                  </a:lnTo>
                  <a:lnTo>
                    <a:pt x="346405" y="1734667"/>
                  </a:lnTo>
                  <a:lnTo>
                    <a:pt x="341490" y="1729752"/>
                  </a:lnTo>
                  <a:lnTo>
                    <a:pt x="333235" y="1723339"/>
                  </a:lnTo>
                  <a:lnTo>
                    <a:pt x="323354" y="1718995"/>
                  </a:lnTo>
                  <a:lnTo>
                    <a:pt x="312102" y="1716963"/>
                  </a:lnTo>
                  <a:lnTo>
                    <a:pt x="299694" y="1717471"/>
                  </a:lnTo>
                  <a:lnTo>
                    <a:pt x="288696" y="1725460"/>
                  </a:lnTo>
                  <a:lnTo>
                    <a:pt x="281863" y="1737144"/>
                  </a:lnTo>
                  <a:lnTo>
                    <a:pt x="279628" y="1750669"/>
                  </a:lnTo>
                  <a:lnTo>
                    <a:pt x="282473" y="1764195"/>
                  </a:lnTo>
                  <a:lnTo>
                    <a:pt x="303237" y="1810715"/>
                  </a:lnTo>
                  <a:lnTo>
                    <a:pt x="325170" y="1857921"/>
                  </a:lnTo>
                  <a:lnTo>
                    <a:pt x="348475" y="1905596"/>
                  </a:lnTo>
                  <a:lnTo>
                    <a:pt x="373392" y="1953501"/>
                  </a:lnTo>
                  <a:lnTo>
                    <a:pt x="406933" y="1973884"/>
                  </a:lnTo>
                  <a:lnTo>
                    <a:pt x="420116" y="1970697"/>
                  </a:lnTo>
                  <a:lnTo>
                    <a:pt x="432142" y="1961667"/>
                  </a:lnTo>
                  <a:lnTo>
                    <a:pt x="438861" y="1950097"/>
                  </a:lnTo>
                  <a:lnTo>
                    <a:pt x="440524" y="1937156"/>
                  </a:lnTo>
                  <a:close/>
                </a:path>
                <a:path w="5883275" h="6436995">
                  <a:moveTo>
                    <a:pt x="682840" y="2359317"/>
                  </a:moveTo>
                  <a:lnTo>
                    <a:pt x="678192" y="2346833"/>
                  </a:lnTo>
                  <a:lnTo>
                    <a:pt x="597319" y="2210625"/>
                  </a:lnTo>
                  <a:lnTo>
                    <a:pt x="572516" y="2167369"/>
                  </a:lnTo>
                  <a:lnTo>
                    <a:pt x="565137" y="2159990"/>
                  </a:lnTo>
                  <a:lnTo>
                    <a:pt x="556564" y="2154034"/>
                  </a:lnTo>
                  <a:lnTo>
                    <a:pt x="546392" y="2151088"/>
                  </a:lnTo>
                  <a:lnTo>
                    <a:pt x="535749" y="2151354"/>
                  </a:lnTo>
                  <a:lnTo>
                    <a:pt x="525792" y="2155088"/>
                  </a:lnTo>
                  <a:lnTo>
                    <a:pt x="516267" y="2164461"/>
                  </a:lnTo>
                  <a:lnTo>
                    <a:pt x="510425" y="2176602"/>
                  </a:lnTo>
                  <a:lnTo>
                    <a:pt x="509193" y="2189670"/>
                  </a:lnTo>
                  <a:lnTo>
                    <a:pt x="513486" y="2201799"/>
                  </a:lnTo>
                  <a:lnTo>
                    <a:pt x="538302" y="2245055"/>
                  </a:lnTo>
                  <a:lnTo>
                    <a:pt x="619175" y="2381275"/>
                  </a:lnTo>
                  <a:lnTo>
                    <a:pt x="653402" y="2398204"/>
                  </a:lnTo>
                  <a:lnTo>
                    <a:pt x="665886" y="2393556"/>
                  </a:lnTo>
                  <a:lnTo>
                    <a:pt x="676452" y="2385212"/>
                  </a:lnTo>
                  <a:lnTo>
                    <a:pt x="682180" y="2372957"/>
                  </a:lnTo>
                  <a:lnTo>
                    <a:pt x="682840" y="2359317"/>
                  </a:lnTo>
                  <a:close/>
                </a:path>
                <a:path w="5883275" h="6436995">
                  <a:moveTo>
                    <a:pt x="725017" y="3186811"/>
                  </a:moveTo>
                  <a:lnTo>
                    <a:pt x="722134" y="3143745"/>
                  </a:lnTo>
                  <a:lnTo>
                    <a:pt x="713803" y="3101314"/>
                  </a:lnTo>
                  <a:lnTo>
                    <a:pt x="700036" y="3060077"/>
                  </a:lnTo>
                  <a:lnTo>
                    <a:pt x="680859" y="3020606"/>
                  </a:lnTo>
                  <a:lnTo>
                    <a:pt x="657961" y="2985973"/>
                  </a:lnTo>
                  <a:lnTo>
                    <a:pt x="657961" y="3162566"/>
                  </a:lnTo>
                  <a:lnTo>
                    <a:pt x="657948" y="3208007"/>
                  </a:lnTo>
                  <a:lnTo>
                    <a:pt x="650113" y="3252952"/>
                  </a:lnTo>
                  <a:lnTo>
                    <a:pt x="634428" y="3296374"/>
                  </a:lnTo>
                  <a:lnTo>
                    <a:pt x="610933" y="3337280"/>
                  </a:lnTo>
                  <a:lnTo>
                    <a:pt x="579589" y="3374631"/>
                  </a:lnTo>
                  <a:lnTo>
                    <a:pt x="542150" y="3405886"/>
                  </a:lnTo>
                  <a:lnTo>
                    <a:pt x="501053" y="3429190"/>
                  </a:lnTo>
                  <a:lnTo>
                    <a:pt x="457365" y="3444608"/>
                  </a:lnTo>
                  <a:lnTo>
                    <a:pt x="412165" y="3452190"/>
                  </a:lnTo>
                  <a:lnTo>
                    <a:pt x="366509" y="3451999"/>
                  </a:lnTo>
                  <a:lnTo>
                    <a:pt x="321487" y="3444087"/>
                  </a:lnTo>
                  <a:lnTo>
                    <a:pt x="278180" y="3428542"/>
                  </a:lnTo>
                  <a:lnTo>
                    <a:pt x="237629" y="3405403"/>
                  </a:lnTo>
                  <a:lnTo>
                    <a:pt x="200939" y="3374733"/>
                  </a:lnTo>
                  <a:lnTo>
                    <a:pt x="170268" y="3338030"/>
                  </a:lnTo>
                  <a:lnTo>
                    <a:pt x="147129" y="3297491"/>
                  </a:lnTo>
                  <a:lnTo>
                    <a:pt x="131572" y="3254171"/>
                  </a:lnTo>
                  <a:lnTo>
                    <a:pt x="123672" y="3209150"/>
                  </a:lnTo>
                  <a:lnTo>
                    <a:pt x="123482" y="3163506"/>
                  </a:lnTo>
                  <a:lnTo>
                    <a:pt x="131064" y="3118307"/>
                  </a:lnTo>
                  <a:lnTo>
                    <a:pt x="146469" y="3074606"/>
                  </a:lnTo>
                  <a:lnTo>
                    <a:pt x="169773" y="3033509"/>
                  </a:lnTo>
                  <a:lnTo>
                    <a:pt x="201028" y="2996069"/>
                  </a:lnTo>
                  <a:lnTo>
                    <a:pt x="238391" y="2964738"/>
                  </a:lnTo>
                  <a:lnTo>
                    <a:pt x="279285" y="2941231"/>
                  </a:lnTo>
                  <a:lnTo>
                    <a:pt x="322707" y="2925559"/>
                  </a:lnTo>
                  <a:lnTo>
                    <a:pt x="367652" y="2917710"/>
                  </a:lnTo>
                  <a:lnTo>
                    <a:pt x="413092" y="2917698"/>
                  </a:lnTo>
                  <a:lnTo>
                    <a:pt x="458038" y="2925521"/>
                  </a:lnTo>
                  <a:lnTo>
                    <a:pt x="501459" y="2941180"/>
                  </a:lnTo>
                  <a:lnTo>
                    <a:pt x="542340" y="2964662"/>
                  </a:lnTo>
                  <a:lnTo>
                    <a:pt x="579691" y="2995980"/>
                  </a:lnTo>
                  <a:lnTo>
                    <a:pt x="610997" y="3033318"/>
                  </a:lnTo>
                  <a:lnTo>
                    <a:pt x="634492" y="3074212"/>
                  </a:lnTo>
                  <a:lnTo>
                    <a:pt x="650138" y="3117634"/>
                  </a:lnTo>
                  <a:lnTo>
                    <a:pt x="657961" y="3162566"/>
                  </a:lnTo>
                  <a:lnTo>
                    <a:pt x="657961" y="2985973"/>
                  </a:lnTo>
                  <a:lnTo>
                    <a:pt x="626414" y="2949257"/>
                  </a:lnTo>
                  <a:lnTo>
                    <a:pt x="588987" y="2916948"/>
                  </a:lnTo>
                  <a:lnTo>
                    <a:pt x="548246" y="2891117"/>
                  </a:lnTo>
                  <a:lnTo>
                    <a:pt x="504901" y="2871736"/>
                  </a:lnTo>
                  <a:lnTo>
                    <a:pt x="459651" y="2858820"/>
                  </a:lnTo>
                  <a:lnTo>
                    <a:pt x="439762" y="2856065"/>
                  </a:lnTo>
                  <a:lnTo>
                    <a:pt x="413219" y="2852369"/>
                  </a:lnTo>
                  <a:lnTo>
                    <a:pt x="366306" y="2852382"/>
                  </a:lnTo>
                  <a:lnTo>
                    <a:pt x="319620" y="2858859"/>
                  </a:lnTo>
                  <a:lnTo>
                    <a:pt x="273888" y="2871787"/>
                  </a:lnTo>
                  <a:lnTo>
                    <a:pt x="229793" y="2891193"/>
                  </a:lnTo>
                  <a:lnTo>
                    <a:pt x="188061" y="2917050"/>
                  </a:lnTo>
                  <a:lnTo>
                    <a:pt x="149402" y="2949371"/>
                  </a:lnTo>
                  <a:lnTo>
                    <a:pt x="118973" y="2984119"/>
                  </a:lnTo>
                  <a:lnTo>
                    <a:pt x="94068" y="3021596"/>
                  </a:lnTo>
                  <a:lnTo>
                    <a:pt x="74688" y="3061258"/>
                  </a:lnTo>
                  <a:lnTo>
                    <a:pt x="60845" y="3102559"/>
                  </a:lnTo>
                  <a:lnTo>
                    <a:pt x="52539" y="3144951"/>
                  </a:lnTo>
                  <a:lnTo>
                    <a:pt x="49771" y="3187890"/>
                  </a:lnTo>
                  <a:lnTo>
                    <a:pt x="52209" y="3226003"/>
                  </a:lnTo>
                  <a:lnTo>
                    <a:pt x="60807" y="3273221"/>
                  </a:lnTo>
                  <a:lnTo>
                    <a:pt x="74625" y="3314522"/>
                  </a:lnTo>
                  <a:lnTo>
                    <a:pt x="93980" y="3354171"/>
                  </a:lnTo>
                  <a:lnTo>
                    <a:pt x="118872" y="3391636"/>
                  </a:lnTo>
                  <a:lnTo>
                    <a:pt x="149288" y="3426371"/>
                  </a:lnTo>
                  <a:lnTo>
                    <a:pt x="184073" y="3456749"/>
                  </a:lnTo>
                  <a:lnTo>
                    <a:pt x="221665" y="3481514"/>
                  </a:lnTo>
                  <a:lnTo>
                    <a:pt x="261493" y="3500691"/>
                  </a:lnTo>
                  <a:lnTo>
                    <a:pt x="302983" y="3514306"/>
                  </a:lnTo>
                  <a:lnTo>
                    <a:pt x="345579" y="3522395"/>
                  </a:lnTo>
                  <a:lnTo>
                    <a:pt x="388696" y="3524974"/>
                  </a:lnTo>
                  <a:lnTo>
                    <a:pt x="431749" y="3522078"/>
                  </a:lnTo>
                  <a:lnTo>
                    <a:pt x="474192" y="3513721"/>
                  </a:lnTo>
                  <a:lnTo>
                    <a:pt x="515442" y="3499929"/>
                  </a:lnTo>
                  <a:lnTo>
                    <a:pt x="554926" y="3480752"/>
                  </a:lnTo>
                  <a:lnTo>
                    <a:pt x="592061" y="3456178"/>
                  </a:lnTo>
                  <a:lnTo>
                    <a:pt x="626300" y="3426256"/>
                  </a:lnTo>
                  <a:lnTo>
                    <a:pt x="656691" y="3391458"/>
                  </a:lnTo>
                  <a:lnTo>
                    <a:pt x="681469" y="3353854"/>
                  </a:lnTo>
                  <a:lnTo>
                    <a:pt x="700671" y="3314014"/>
                  </a:lnTo>
                  <a:lnTo>
                    <a:pt x="714311" y="3272523"/>
                  </a:lnTo>
                  <a:lnTo>
                    <a:pt x="722414" y="3229927"/>
                  </a:lnTo>
                  <a:lnTo>
                    <a:pt x="725017" y="3186811"/>
                  </a:lnTo>
                  <a:close/>
                </a:path>
                <a:path w="5883275" h="6436995">
                  <a:moveTo>
                    <a:pt x="946404" y="2782900"/>
                  </a:moveTo>
                  <a:lnTo>
                    <a:pt x="825665" y="2582837"/>
                  </a:lnTo>
                  <a:lnTo>
                    <a:pt x="799541" y="2567178"/>
                  </a:lnTo>
                  <a:lnTo>
                    <a:pt x="787908" y="2567902"/>
                  </a:lnTo>
                  <a:lnTo>
                    <a:pt x="776490" y="2573020"/>
                  </a:lnTo>
                  <a:lnTo>
                    <a:pt x="766305" y="2583815"/>
                  </a:lnTo>
                  <a:lnTo>
                    <a:pt x="761428" y="2596692"/>
                  </a:lnTo>
                  <a:lnTo>
                    <a:pt x="761619" y="2610015"/>
                  </a:lnTo>
                  <a:lnTo>
                    <a:pt x="766648" y="2622194"/>
                  </a:lnTo>
                  <a:lnTo>
                    <a:pt x="882167" y="2796743"/>
                  </a:lnTo>
                  <a:lnTo>
                    <a:pt x="892962" y="2806928"/>
                  </a:lnTo>
                  <a:lnTo>
                    <a:pt x="905827" y="2811792"/>
                  </a:lnTo>
                  <a:lnTo>
                    <a:pt x="919162" y="2811602"/>
                  </a:lnTo>
                  <a:lnTo>
                    <a:pt x="931341" y="2806573"/>
                  </a:lnTo>
                  <a:lnTo>
                    <a:pt x="941527" y="2795765"/>
                  </a:lnTo>
                  <a:lnTo>
                    <a:pt x="946404" y="2782900"/>
                  </a:lnTo>
                  <a:close/>
                </a:path>
                <a:path w="5883275" h="6436995">
                  <a:moveTo>
                    <a:pt x="1204556" y="3183928"/>
                  </a:moveTo>
                  <a:lnTo>
                    <a:pt x="1180947" y="3128492"/>
                  </a:lnTo>
                  <a:lnTo>
                    <a:pt x="1159014" y="3087738"/>
                  </a:lnTo>
                  <a:lnTo>
                    <a:pt x="1135710" y="3048368"/>
                  </a:lnTo>
                  <a:lnTo>
                    <a:pt x="1110780" y="3010611"/>
                  </a:lnTo>
                  <a:lnTo>
                    <a:pt x="1096035" y="2986024"/>
                  </a:lnTo>
                  <a:lnTo>
                    <a:pt x="1091120" y="2981109"/>
                  </a:lnTo>
                  <a:lnTo>
                    <a:pt x="1081786" y="2975152"/>
                  </a:lnTo>
                  <a:lnTo>
                    <a:pt x="1069911" y="2972193"/>
                  </a:lnTo>
                  <a:lnTo>
                    <a:pt x="1057579" y="2972473"/>
                  </a:lnTo>
                  <a:lnTo>
                    <a:pt x="1046861" y="2976194"/>
                  </a:lnTo>
                  <a:lnTo>
                    <a:pt x="1036675" y="2987002"/>
                  </a:lnTo>
                  <a:lnTo>
                    <a:pt x="1031798" y="2999867"/>
                  </a:lnTo>
                  <a:lnTo>
                    <a:pt x="1031989" y="3013202"/>
                  </a:lnTo>
                  <a:lnTo>
                    <a:pt x="1037018" y="3025381"/>
                  </a:lnTo>
                  <a:lnTo>
                    <a:pt x="1051763" y="3049955"/>
                  </a:lnTo>
                  <a:lnTo>
                    <a:pt x="1074191" y="3084449"/>
                  </a:lnTo>
                  <a:lnTo>
                    <a:pt x="1096619" y="3121253"/>
                  </a:lnTo>
                  <a:lnTo>
                    <a:pt x="1118120" y="3159899"/>
                  </a:lnTo>
                  <a:lnTo>
                    <a:pt x="1137780" y="3199930"/>
                  </a:lnTo>
                  <a:lnTo>
                    <a:pt x="1145768" y="3210915"/>
                  </a:lnTo>
                  <a:lnTo>
                    <a:pt x="1157452" y="3217748"/>
                  </a:lnTo>
                  <a:lnTo>
                    <a:pt x="1170978" y="3219970"/>
                  </a:lnTo>
                  <a:lnTo>
                    <a:pt x="1184503" y="3217126"/>
                  </a:lnTo>
                  <a:lnTo>
                    <a:pt x="1195489" y="3209137"/>
                  </a:lnTo>
                  <a:lnTo>
                    <a:pt x="1202334" y="3197453"/>
                  </a:lnTo>
                  <a:lnTo>
                    <a:pt x="1204556" y="3183928"/>
                  </a:lnTo>
                  <a:close/>
                </a:path>
                <a:path w="5883275" h="6436995">
                  <a:moveTo>
                    <a:pt x="1352207" y="3659060"/>
                  </a:moveTo>
                  <a:lnTo>
                    <a:pt x="1340459" y="3590518"/>
                  </a:lnTo>
                  <a:lnTo>
                    <a:pt x="1328877" y="3537966"/>
                  </a:lnTo>
                  <a:lnTo>
                    <a:pt x="1316367" y="3487255"/>
                  </a:lnTo>
                  <a:lnTo>
                    <a:pt x="1302461" y="3438385"/>
                  </a:lnTo>
                  <a:lnTo>
                    <a:pt x="1268437" y="3413963"/>
                  </a:lnTo>
                  <a:lnTo>
                    <a:pt x="1260678" y="3416274"/>
                  </a:lnTo>
                  <a:lnTo>
                    <a:pt x="1247838" y="3422497"/>
                  </a:lnTo>
                  <a:lnTo>
                    <a:pt x="1239151" y="3432873"/>
                  </a:lnTo>
                  <a:lnTo>
                    <a:pt x="1235075" y="3446018"/>
                  </a:lnTo>
                  <a:lnTo>
                    <a:pt x="1236078" y="3460534"/>
                  </a:lnTo>
                  <a:lnTo>
                    <a:pt x="1248549" y="3507206"/>
                  </a:lnTo>
                  <a:lnTo>
                    <a:pt x="1260335" y="3555504"/>
                  </a:lnTo>
                  <a:lnTo>
                    <a:pt x="1271651" y="3606101"/>
                  </a:lnTo>
                  <a:lnTo>
                    <a:pt x="1282738" y="3659682"/>
                  </a:lnTo>
                  <a:lnTo>
                    <a:pt x="1288580" y="3672903"/>
                  </a:lnTo>
                  <a:lnTo>
                    <a:pt x="1298105" y="3682428"/>
                  </a:lnTo>
                  <a:lnTo>
                    <a:pt x="1310398" y="3687343"/>
                  </a:lnTo>
                  <a:lnTo>
                    <a:pt x="1324533" y="3686721"/>
                  </a:lnTo>
                  <a:lnTo>
                    <a:pt x="1337754" y="3680879"/>
                  </a:lnTo>
                  <a:lnTo>
                    <a:pt x="1347279" y="3671354"/>
                  </a:lnTo>
                  <a:lnTo>
                    <a:pt x="1352207" y="3659060"/>
                  </a:lnTo>
                  <a:close/>
                </a:path>
                <a:path w="5883275" h="6436995">
                  <a:moveTo>
                    <a:pt x="1412938" y="4129290"/>
                  </a:moveTo>
                  <a:lnTo>
                    <a:pt x="1401902" y="4019258"/>
                  </a:lnTo>
                  <a:lnTo>
                    <a:pt x="1396390" y="3968165"/>
                  </a:lnTo>
                  <a:lnTo>
                    <a:pt x="1390865" y="3920299"/>
                  </a:lnTo>
                  <a:lnTo>
                    <a:pt x="1360297" y="3888181"/>
                  </a:lnTo>
                  <a:lnTo>
                    <a:pt x="1351534" y="3885882"/>
                  </a:lnTo>
                  <a:lnTo>
                    <a:pt x="1339316" y="3890645"/>
                  </a:lnTo>
                  <a:lnTo>
                    <a:pt x="1329397" y="3900030"/>
                  </a:lnTo>
                  <a:lnTo>
                    <a:pt x="1323174" y="3912171"/>
                  </a:lnTo>
                  <a:lnTo>
                    <a:pt x="1322019" y="3925227"/>
                  </a:lnTo>
                  <a:lnTo>
                    <a:pt x="1328572" y="3974134"/>
                  </a:lnTo>
                  <a:lnTo>
                    <a:pt x="1333982" y="4025112"/>
                  </a:lnTo>
                  <a:lnTo>
                    <a:pt x="1344091" y="4134218"/>
                  </a:lnTo>
                  <a:lnTo>
                    <a:pt x="1380972" y="4166184"/>
                  </a:lnTo>
                  <a:lnTo>
                    <a:pt x="1394269" y="4163174"/>
                  </a:lnTo>
                  <a:lnTo>
                    <a:pt x="1404327" y="4155109"/>
                  </a:lnTo>
                  <a:lnTo>
                    <a:pt x="1410716" y="4143349"/>
                  </a:lnTo>
                  <a:lnTo>
                    <a:pt x="1412938" y="4129290"/>
                  </a:lnTo>
                  <a:close/>
                </a:path>
                <a:path w="5883275" h="6436995">
                  <a:moveTo>
                    <a:pt x="1457083" y="4611205"/>
                  </a:moveTo>
                  <a:lnTo>
                    <a:pt x="1451610" y="4560608"/>
                  </a:lnTo>
                  <a:lnTo>
                    <a:pt x="1446352" y="4508855"/>
                  </a:lnTo>
                  <a:lnTo>
                    <a:pt x="1441564" y="4456646"/>
                  </a:lnTo>
                  <a:lnTo>
                    <a:pt x="1437462" y="4404665"/>
                  </a:lnTo>
                  <a:lnTo>
                    <a:pt x="1437462" y="4399750"/>
                  </a:lnTo>
                  <a:lnTo>
                    <a:pt x="1432547" y="4389920"/>
                  </a:lnTo>
                  <a:lnTo>
                    <a:pt x="1403045" y="4370248"/>
                  </a:lnTo>
                  <a:lnTo>
                    <a:pt x="1389761" y="4373257"/>
                  </a:lnTo>
                  <a:lnTo>
                    <a:pt x="1379689" y="4381322"/>
                  </a:lnTo>
                  <a:lnTo>
                    <a:pt x="1373314" y="4393082"/>
                  </a:lnTo>
                  <a:lnTo>
                    <a:pt x="1371079" y="4407141"/>
                  </a:lnTo>
                  <a:lnTo>
                    <a:pt x="1375143" y="4459160"/>
                  </a:lnTo>
                  <a:lnTo>
                    <a:pt x="1384173" y="4564126"/>
                  </a:lnTo>
                  <a:lnTo>
                    <a:pt x="1388237" y="4616132"/>
                  </a:lnTo>
                  <a:lnTo>
                    <a:pt x="1391577" y="4629772"/>
                  </a:lnTo>
                  <a:lnTo>
                    <a:pt x="1400213" y="4640415"/>
                  </a:lnTo>
                  <a:lnTo>
                    <a:pt x="1412087" y="4646904"/>
                  </a:lnTo>
                  <a:lnTo>
                    <a:pt x="1425117" y="4648098"/>
                  </a:lnTo>
                  <a:lnTo>
                    <a:pt x="1438757" y="4644745"/>
                  </a:lnTo>
                  <a:lnTo>
                    <a:pt x="1449400" y="4636097"/>
                  </a:lnTo>
                  <a:lnTo>
                    <a:pt x="1455889" y="4624222"/>
                  </a:lnTo>
                  <a:lnTo>
                    <a:pt x="1457083" y="4611205"/>
                  </a:lnTo>
                  <a:close/>
                </a:path>
                <a:path w="5883275" h="6436995">
                  <a:moveTo>
                    <a:pt x="1531340" y="5107254"/>
                  </a:moveTo>
                  <a:lnTo>
                    <a:pt x="1530731" y="5093106"/>
                  </a:lnTo>
                  <a:lnTo>
                    <a:pt x="1518716" y="5046053"/>
                  </a:lnTo>
                  <a:lnTo>
                    <a:pt x="1508315" y="4996916"/>
                  </a:lnTo>
                  <a:lnTo>
                    <a:pt x="1499298" y="4945469"/>
                  </a:lnTo>
                  <a:lnTo>
                    <a:pt x="1491437" y="4891494"/>
                  </a:lnTo>
                  <a:lnTo>
                    <a:pt x="1486522" y="4876749"/>
                  </a:lnTo>
                  <a:lnTo>
                    <a:pt x="1481607" y="4871834"/>
                  </a:lnTo>
                  <a:lnTo>
                    <a:pt x="1475613" y="4866843"/>
                  </a:lnTo>
                  <a:lnTo>
                    <a:pt x="1468704" y="4863223"/>
                  </a:lnTo>
                  <a:lnTo>
                    <a:pt x="1460868" y="4861458"/>
                  </a:lnTo>
                  <a:lnTo>
                    <a:pt x="1452105" y="4862004"/>
                  </a:lnTo>
                  <a:lnTo>
                    <a:pt x="1439887" y="4866767"/>
                  </a:lnTo>
                  <a:lnTo>
                    <a:pt x="1429969" y="4876139"/>
                  </a:lnTo>
                  <a:lnTo>
                    <a:pt x="1423746" y="4888293"/>
                  </a:lnTo>
                  <a:lnTo>
                    <a:pt x="1422590" y="4901349"/>
                  </a:lnTo>
                  <a:lnTo>
                    <a:pt x="1431836" y="4956784"/>
                  </a:lnTo>
                  <a:lnTo>
                    <a:pt x="1441310" y="5009223"/>
                  </a:lnTo>
                  <a:lnTo>
                    <a:pt x="1451254" y="5059362"/>
                  </a:lnTo>
                  <a:lnTo>
                    <a:pt x="1461884" y="5107876"/>
                  </a:lnTo>
                  <a:lnTo>
                    <a:pt x="1489532" y="5135537"/>
                  </a:lnTo>
                  <a:lnTo>
                    <a:pt x="1503680" y="5134915"/>
                  </a:lnTo>
                  <a:lnTo>
                    <a:pt x="1516888" y="5129073"/>
                  </a:lnTo>
                  <a:lnTo>
                    <a:pt x="1526425" y="5119548"/>
                  </a:lnTo>
                  <a:lnTo>
                    <a:pt x="1531340" y="5107254"/>
                  </a:lnTo>
                  <a:close/>
                </a:path>
                <a:path w="5883275" h="6436995">
                  <a:moveTo>
                    <a:pt x="1702473" y="5548134"/>
                  </a:moveTo>
                  <a:lnTo>
                    <a:pt x="1697824" y="5535650"/>
                  </a:lnTo>
                  <a:lnTo>
                    <a:pt x="1674317" y="5492712"/>
                  </a:lnTo>
                  <a:lnTo>
                    <a:pt x="1651736" y="5448376"/>
                  </a:lnTo>
                  <a:lnTo>
                    <a:pt x="1630083" y="5402199"/>
                  </a:lnTo>
                  <a:lnTo>
                    <a:pt x="1609356" y="5353723"/>
                  </a:lnTo>
                  <a:lnTo>
                    <a:pt x="1609356" y="5348808"/>
                  </a:lnTo>
                  <a:lnTo>
                    <a:pt x="1601978" y="5341429"/>
                  </a:lnTo>
                  <a:lnTo>
                    <a:pt x="1593799" y="5335092"/>
                  </a:lnTo>
                  <a:lnTo>
                    <a:pt x="1584464" y="5331295"/>
                  </a:lnTo>
                  <a:lnTo>
                    <a:pt x="1574660" y="5330723"/>
                  </a:lnTo>
                  <a:lnTo>
                    <a:pt x="1565097" y="5334063"/>
                  </a:lnTo>
                  <a:lnTo>
                    <a:pt x="1553718" y="5341671"/>
                  </a:lnTo>
                  <a:lnTo>
                    <a:pt x="1546034" y="5352516"/>
                  </a:lnTo>
                  <a:lnTo>
                    <a:pt x="1542961" y="5365191"/>
                  </a:lnTo>
                  <a:lnTo>
                    <a:pt x="1545412" y="5378323"/>
                  </a:lnTo>
                  <a:lnTo>
                    <a:pt x="1565529" y="5429034"/>
                  </a:lnTo>
                  <a:lnTo>
                    <a:pt x="1588427" y="5477903"/>
                  </a:lnTo>
                  <a:lnTo>
                    <a:pt x="1613154" y="5524919"/>
                  </a:lnTo>
                  <a:lnTo>
                    <a:pt x="1638808" y="5570093"/>
                  </a:lnTo>
                  <a:lnTo>
                    <a:pt x="1671993" y="5585993"/>
                  </a:lnTo>
                  <a:lnTo>
                    <a:pt x="1685518" y="5582374"/>
                  </a:lnTo>
                  <a:lnTo>
                    <a:pt x="1696085" y="5574030"/>
                  </a:lnTo>
                  <a:lnTo>
                    <a:pt x="1701812" y="5561774"/>
                  </a:lnTo>
                  <a:lnTo>
                    <a:pt x="1702473" y="5548134"/>
                  </a:lnTo>
                  <a:close/>
                </a:path>
                <a:path w="5883275" h="6436995">
                  <a:moveTo>
                    <a:pt x="2182990" y="5953798"/>
                  </a:moveTo>
                  <a:lnTo>
                    <a:pt x="2182418" y="5944006"/>
                  </a:lnTo>
                  <a:lnTo>
                    <a:pt x="2178621" y="5934672"/>
                  </a:lnTo>
                  <a:lnTo>
                    <a:pt x="2172284" y="5926493"/>
                  </a:lnTo>
                  <a:lnTo>
                    <a:pt x="2164905" y="5919114"/>
                  </a:lnTo>
                  <a:lnTo>
                    <a:pt x="2159990" y="5919114"/>
                  </a:lnTo>
                  <a:lnTo>
                    <a:pt x="2128215" y="5902871"/>
                  </a:lnTo>
                  <a:lnTo>
                    <a:pt x="2062835" y="5870384"/>
                  </a:lnTo>
                  <a:lnTo>
                    <a:pt x="1984933" y="5827458"/>
                  </a:lnTo>
                  <a:lnTo>
                    <a:pt x="1942719" y="5799607"/>
                  </a:lnTo>
                  <a:lnTo>
                    <a:pt x="1902802" y="5769457"/>
                  </a:lnTo>
                  <a:lnTo>
                    <a:pt x="1864969" y="5737237"/>
                  </a:lnTo>
                  <a:lnTo>
                    <a:pt x="1853145" y="5731789"/>
                  </a:lnTo>
                  <a:lnTo>
                    <a:pt x="1815795" y="5742165"/>
                  </a:lnTo>
                  <a:lnTo>
                    <a:pt x="1809953" y="5767679"/>
                  </a:lnTo>
                  <a:lnTo>
                    <a:pt x="1813369" y="5780544"/>
                  </a:lnTo>
                  <a:lnTo>
                    <a:pt x="1861146" y="5825414"/>
                  </a:lnTo>
                  <a:lnTo>
                    <a:pt x="1904593" y="5857405"/>
                  </a:lnTo>
                  <a:lnTo>
                    <a:pt x="1950339" y="5887085"/>
                  </a:lnTo>
                  <a:lnTo>
                    <a:pt x="1997710" y="5914237"/>
                  </a:lnTo>
                  <a:lnTo>
                    <a:pt x="2067153" y="5949264"/>
                  </a:lnTo>
                  <a:lnTo>
                    <a:pt x="2132927" y="5980595"/>
                  </a:lnTo>
                  <a:lnTo>
                    <a:pt x="2146452" y="5983427"/>
                  </a:lnTo>
                  <a:lnTo>
                    <a:pt x="2159965" y="5981204"/>
                  </a:lnTo>
                  <a:lnTo>
                    <a:pt x="2171649" y="5974359"/>
                  </a:lnTo>
                  <a:lnTo>
                    <a:pt x="2179650" y="5963374"/>
                  </a:lnTo>
                  <a:lnTo>
                    <a:pt x="2182990" y="5953798"/>
                  </a:lnTo>
                  <a:close/>
                </a:path>
                <a:path w="5883275" h="6436995">
                  <a:moveTo>
                    <a:pt x="2651709" y="6051778"/>
                  </a:moveTo>
                  <a:lnTo>
                    <a:pt x="2627134" y="6017349"/>
                  </a:lnTo>
                  <a:lnTo>
                    <a:pt x="2617305" y="6022276"/>
                  </a:lnTo>
                  <a:lnTo>
                    <a:pt x="2566466" y="6021324"/>
                  </a:lnTo>
                  <a:lnTo>
                    <a:pt x="2516797" y="6018301"/>
                  </a:lnTo>
                  <a:lnTo>
                    <a:pt x="2467584" y="6012980"/>
                  </a:lnTo>
                  <a:lnTo>
                    <a:pt x="2418143" y="6005106"/>
                  </a:lnTo>
                  <a:lnTo>
                    <a:pt x="2403995" y="6004496"/>
                  </a:lnTo>
                  <a:lnTo>
                    <a:pt x="2391702" y="6009424"/>
                  </a:lnTo>
                  <a:lnTo>
                    <a:pt x="2382177" y="6018949"/>
                  </a:lnTo>
                  <a:lnTo>
                    <a:pt x="2376335" y="6032170"/>
                  </a:lnTo>
                  <a:lnTo>
                    <a:pt x="2376754" y="6045187"/>
                  </a:lnTo>
                  <a:lnTo>
                    <a:pt x="2456853" y="6077255"/>
                  </a:lnTo>
                  <a:lnTo>
                    <a:pt x="2510320" y="6083160"/>
                  </a:lnTo>
                  <a:lnTo>
                    <a:pt x="2563799" y="6086297"/>
                  </a:lnTo>
                  <a:lnTo>
                    <a:pt x="2617279" y="6086208"/>
                  </a:lnTo>
                  <a:lnTo>
                    <a:pt x="2630957" y="6083592"/>
                  </a:lnTo>
                  <a:lnTo>
                    <a:pt x="2641879" y="6076366"/>
                  </a:lnTo>
                  <a:lnTo>
                    <a:pt x="2649093" y="6065444"/>
                  </a:lnTo>
                  <a:lnTo>
                    <a:pt x="2651709" y="6051778"/>
                  </a:lnTo>
                  <a:close/>
                </a:path>
                <a:path w="5883275" h="6436995">
                  <a:moveTo>
                    <a:pt x="3121368" y="5941860"/>
                  </a:moveTo>
                  <a:lnTo>
                    <a:pt x="3118916" y="5928715"/>
                  </a:lnTo>
                  <a:lnTo>
                    <a:pt x="3118916" y="5923800"/>
                  </a:lnTo>
                  <a:lnTo>
                    <a:pt x="3111538" y="5916422"/>
                  </a:lnTo>
                  <a:lnTo>
                    <a:pt x="3104705" y="5911431"/>
                  </a:lnTo>
                  <a:lnTo>
                    <a:pt x="3095561" y="5907824"/>
                  </a:lnTo>
                  <a:lnTo>
                    <a:pt x="3084576" y="5906059"/>
                  </a:lnTo>
                  <a:lnTo>
                    <a:pt x="3072206" y="5906605"/>
                  </a:lnTo>
                  <a:lnTo>
                    <a:pt x="3020415" y="5925972"/>
                  </a:lnTo>
                  <a:lnTo>
                    <a:pt x="2971381" y="5943511"/>
                  </a:lnTo>
                  <a:lnTo>
                    <a:pt x="2924200" y="5959195"/>
                  </a:lnTo>
                  <a:lnTo>
                    <a:pt x="2877947" y="5973038"/>
                  </a:lnTo>
                  <a:lnTo>
                    <a:pt x="2865107" y="5979261"/>
                  </a:lnTo>
                  <a:lnTo>
                    <a:pt x="2856420" y="5989637"/>
                  </a:lnTo>
                  <a:lnTo>
                    <a:pt x="2852356" y="6002782"/>
                  </a:lnTo>
                  <a:lnTo>
                    <a:pt x="2853347" y="6017298"/>
                  </a:lnTo>
                  <a:lnTo>
                    <a:pt x="2859570" y="6030125"/>
                  </a:lnTo>
                  <a:lnTo>
                    <a:pt x="2869933" y="6038812"/>
                  </a:lnTo>
                  <a:lnTo>
                    <a:pt x="2883077" y="6042876"/>
                  </a:lnTo>
                  <a:lnTo>
                    <a:pt x="2897594" y="6041872"/>
                  </a:lnTo>
                  <a:lnTo>
                    <a:pt x="2946044" y="6026620"/>
                  </a:lnTo>
                  <a:lnTo>
                    <a:pt x="2995650" y="6010199"/>
                  </a:lnTo>
                  <a:lnTo>
                    <a:pt x="3046641" y="5992393"/>
                  </a:lnTo>
                  <a:lnTo>
                    <a:pt x="3099231" y="5972988"/>
                  </a:lnTo>
                  <a:lnTo>
                    <a:pt x="3118294" y="5954534"/>
                  </a:lnTo>
                  <a:lnTo>
                    <a:pt x="3121368" y="5941860"/>
                  </a:lnTo>
                  <a:close/>
                </a:path>
                <a:path w="5883275" h="6436995">
                  <a:moveTo>
                    <a:pt x="3562273" y="5737707"/>
                  </a:moveTo>
                  <a:lnTo>
                    <a:pt x="3559098" y="5724525"/>
                  </a:lnTo>
                  <a:lnTo>
                    <a:pt x="3559098" y="5719610"/>
                  </a:lnTo>
                  <a:lnTo>
                    <a:pt x="3554184" y="5714695"/>
                  </a:lnTo>
                  <a:lnTo>
                    <a:pt x="3545497" y="5708701"/>
                  </a:lnTo>
                  <a:lnTo>
                    <a:pt x="3534511" y="5705487"/>
                  </a:lnTo>
                  <a:lnTo>
                    <a:pt x="3521684" y="5705018"/>
                  </a:lnTo>
                  <a:lnTo>
                    <a:pt x="3507460" y="5707329"/>
                  </a:lnTo>
                  <a:lnTo>
                    <a:pt x="3457549" y="5732272"/>
                  </a:lnTo>
                  <a:lnTo>
                    <a:pt x="3410635" y="5755614"/>
                  </a:lnTo>
                  <a:lnTo>
                    <a:pt x="3366020" y="5777560"/>
                  </a:lnTo>
                  <a:lnTo>
                    <a:pt x="3323031" y="5798350"/>
                  </a:lnTo>
                  <a:lnTo>
                    <a:pt x="3312045" y="5806351"/>
                  </a:lnTo>
                  <a:lnTo>
                    <a:pt x="3305200" y="5818022"/>
                  </a:lnTo>
                  <a:lnTo>
                    <a:pt x="3302965" y="5831548"/>
                  </a:lnTo>
                  <a:lnTo>
                    <a:pt x="3305810" y="5845073"/>
                  </a:lnTo>
                  <a:lnTo>
                    <a:pt x="3313798" y="5856059"/>
                  </a:lnTo>
                  <a:lnTo>
                    <a:pt x="3325469" y="5862891"/>
                  </a:lnTo>
                  <a:lnTo>
                    <a:pt x="3338995" y="5865126"/>
                  </a:lnTo>
                  <a:lnTo>
                    <a:pt x="3352520" y="5862269"/>
                  </a:lnTo>
                  <a:lnTo>
                    <a:pt x="3397326" y="5842520"/>
                  </a:lnTo>
                  <a:lnTo>
                    <a:pt x="3443503" y="5820448"/>
                  </a:lnTo>
                  <a:lnTo>
                    <a:pt x="3491534" y="5796546"/>
                  </a:lnTo>
                  <a:lnTo>
                    <a:pt x="3541865" y="5771248"/>
                  </a:lnTo>
                  <a:lnTo>
                    <a:pt x="3560622" y="5750661"/>
                  </a:lnTo>
                  <a:lnTo>
                    <a:pt x="3562273" y="5737707"/>
                  </a:lnTo>
                  <a:close/>
                </a:path>
                <a:path w="5883275" h="6436995">
                  <a:moveTo>
                    <a:pt x="3995128" y="5511431"/>
                  </a:moveTo>
                  <a:lnTo>
                    <a:pt x="3966387" y="5480697"/>
                  </a:lnTo>
                  <a:lnTo>
                    <a:pt x="3955135" y="5480126"/>
                  </a:lnTo>
                  <a:lnTo>
                    <a:pt x="3942727" y="5483479"/>
                  </a:lnTo>
                  <a:lnTo>
                    <a:pt x="3895229" y="5508841"/>
                  </a:lnTo>
                  <a:lnTo>
                    <a:pt x="3848658" y="5533288"/>
                  </a:lnTo>
                  <a:lnTo>
                    <a:pt x="3803015" y="5556809"/>
                  </a:lnTo>
                  <a:lnTo>
                    <a:pt x="3758298" y="5579415"/>
                  </a:lnTo>
                  <a:lnTo>
                    <a:pt x="3747681" y="5589867"/>
                  </a:lnTo>
                  <a:lnTo>
                    <a:pt x="3741686" y="5602160"/>
                  </a:lnTo>
                  <a:lnTo>
                    <a:pt x="3740302" y="5615381"/>
                  </a:lnTo>
                  <a:lnTo>
                    <a:pt x="3743528" y="5628589"/>
                  </a:lnTo>
                  <a:lnTo>
                    <a:pt x="3753980" y="5639193"/>
                  </a:lnTo>
                  <a:lnTo>
                    <a:pt x="3766261" y="5645188"/>
                  </a:lnTo>
                  <a:lnTo>
                    <a:pt x="3779482" y="5646559"/>
                  </a:lnTo>
                  <a:lnTo>
                    <a:pt x="3792702" y="5643334"/>
                  </a:lnTo>
                  <a:lnTo>
                    <a:pt x="3837419" y="5620728"/>
                  </a:lnTo>
                  <a:lnTo>
                    <a:pt x="3883075" y="5597207"/>
                  </a:lnTo>
                  <a:lnTo>
                    <a:pt x="3929646" y="5572760"/>
                  </a:lnTo>
                  <a:lnTo>
                    <a:pt x="3977132" y="5547398"/>
                  </a:lnTo>
                  <a:lnTo>
                    <a:pt x="3993731" y="5524652"/>
                  </a:lnTo>
                  <a:lnTo>
                    <a:pt x="3995128" y="5511431"/>
                  </a:lnTo>
                  <a:close/>
                </a:path>
                <a:path w="5883275" h="6436995">
                  <a:moveTo>
                    <a:pt x="4447425" y="5352415"/>
                  </a:moveTo>
                  <a:lnTo>
                    <a:pt x="4446816" y="5338280"/>
                  </a:lnTo>
                  <a:lnTo>
                    <a:pt x="4446816" y="5333365"/>
                  </a:lnTo>
                  <a:lnTo>
                    <a:pt x="4444365" y="5325986"/>
                  </a:lnTo>
                  <a:lnTo>
                    <a:pt x="4439450" y="5321071"/>
                  </a:lnTo>
                  <a:lnTo>
                    <a:pt x="4433341" y="5316118"/>
                  </a:lnTo>
                  <a:lnTo>
                    <a:pt x="4425620" y="5312778"/>
                  </a:lnTo>
                  <a:lnTo>
                    <a:pt x="4415587" y="5311737"/>
                  </a:lnTo>
                  <a:lnTo>
                    <a:pt x="4402569" y="5313705"/>
                  </a:lnTo>
                  <a:lnTo>
                    <a:pt x="4350969" y="5325669"/>
                  </a:lnTo>
                  <a:lnTo>
                    <a:pt x="4299597" y="5339245"/>
                  </a:lnTo>
                  <a:lnTo>
                    <a:pt x="4248683" y="5354193"/>
                  </a:lnTo>
                  <a:lnTo>
                    <a:pt x="4198467" y="5370309"/>
                  </a:lnTo>
                  <a:lnTo>
                    <a:pt x="4176331" y="5401437"/>
                  </a:lnTo>
                  <a:lnTo>
                    <a:pt x="4178782" y="5414569"/>
                  </a:lnTo>
                  <a:lnTo>
                    <a:pt x="4186390" y="5425935"/>
                  </a:lnTo>
                  <a:lnTo>
                    <a:pt x="4197223" y="5433619"/>
                  </a:lnTo>
                  <a:lnTo>
                    <a:pt x="4209897" y="5436692"/>
                  </a:lnTo>
                  <a:lnTo>
                    <a:pt x="4223042" y="5434228"/>
                  </a:lnTo>
                  <a:lnTo>
                    <a:pt x="4271416" y="5419191"/>
                  </a:lnTo>
                  <a:lnTo>
                    <a:pt x="4320476" y="5404396"/>
                  </a:lnTo>
                  <a:lnTo>
                    <a:pt x="4370006" y="5390972"/>
                  </a:lnTo>
                  <a:lnTo>
                    <a:pt x="4419765" y="5380088"/>
                  </a:lnTo>
                  <a:lnTo>
                    <a:pt x="4432973" y="5374246"/>
                  </a:lnTo>
                  <a:lnTo>
                    <a:pt x="4442511" y="5364721"/>
                  </a:lnTo>
                  <a:lnTo>
                    <a:pt x="4447425" y="5352415"/>
                  </a:lnTo>
                  <a:close/>
                </a:path>
                <a:path w="5883275" h="6436995">
                  <a:moveTo>
                    <a:pt x="4678438" y="5839828"/>
                  </a:moveTo>
                  <a:lnTo>
                    <a:pt x="4675213" y="5822683"/>
                  </a:lnTo>
                  <a:lnTo>
                    <a:pt x="4665535" y="5807862"/>
                  </a:lnTo>
                  <a:lnTo>
                    <a:pt x="4650714" y="5798185"/>
                  </a:lnTo>
                  <a:lnTo>
                    <a:pt x="4633569" y="5794959"/>
                  </a:lnTo>
                  <a:lnTo>
                    <a:pt x="4616437" y="5798185"/>
                  </a:lnTo>
                  <a:lnTo>
                    <a:pt x="4601603" y="5807875"/>
                  </a:lnTo>
                  <a:lnTo>
                    <a:pt x="4358132" y="6051359"/>
                  </a:lnTo>
                  <a:lnTo>
                    <a:pt x="4114762" y="5807989"/>
                  </a:lnTo>
                  <a:lnTo>
                    <a:pt x="4099941" y="5798312"/>
                  </a:lnTo>
                  <a:lnTo>
                    <a:pt x="4082808" y="5795099"/>
                  </a:lnTo>
                  <a:lnTo>
                    <a:pt x="4065663" y="5798324"/>
                  </a:lnTo>
                  <a:lnTo>
                    <a:pt x="4050830" y="5808015"/>
                  </a:lnTo>
                  <a:lnTo>
                    <a:pt x="4041533" y="5823229"/>
                  </a:lnTo>
                  <a:lnTo>
                    <a:pt x="4039146" y="5841212"/>
                  </a:lnTo>
                  <a:lnTo>
                    <a:pt x="4043210" y="5859183"/>
                  </a:lnTo>
                  <a:lnTo>
                    <a:pt x="4053281" y="5874397"/>
                  </a:lnTo>
                  <a:lnTo>
                    <a:pt x="4296638" y="6117755"/>
                  </a:lnTo>
                  <a:lnTo>
                    <a:pt x="4053154" y="6361239"/>
                  </a:lnTo>
                  <a:lnTo>
                    <a:pt x="4043476" y="6376073"/>
                  </a:lnTo>
                  <a:lnTo>
                    <a:pt x="4040238" y="6393205"/>
                  </a:lnTo>
                  <a:lnTo>
                    <a:pt x="4043464" y="6410338"/>
                  </a:lnTo>
                  <a:lnTo>
                    <a:pt x="4053141" y="6425171"/>
                  </a:lnTo>
                  <a:lnTo>
                    <a:pt x="4067581" y="6434468"/>
                  </a:lnTo>
                  <a:lnTo>
                    <a:pt x="4083875" y="6436842"/>
                  </a:lnTo>
                  <a:lnTo>
                    <a:pt x="4100169" y="6432766"/>
                  </a:lnTo>
                  <a:lnTo>
                    <a:pt x="4114609" y="6422695"/>
                  </a:lnTo>
                  <a:lnTo>
                    <a:pt x="4358094" y="6179210"/>
                  </a:lnTo>
                  <a:lnTo>
                    <a:pt x="4601464" y="6422580"/>
                  </a:lnTo>
                  <a:lnTo>
                    <a:pt x="4616285" y="6432258"/>
                  </a:lnTo>
                  <a:lnTo>
                    <a:pt x="4633417" y="6435484"/>
                  </a:lnTo>
                  <a:lnTo>
                    <a:pt x="4650549" y="6432245"/>
                  </a:lnTo>
                  <a:lnTo>
                    <a:pt x="4665383" y="6422568"/>
                  </a:lnTo>
                  <a:lnTo>
                    <a:pt x="4675073" y="6407734"/>
                  </a:lnTo>
                  <a:lnTo>
                    <a:pt x="4678299" y="6390589"/>
                  </a:lnTo>
                  <a:lnTo>
                    <a:pt x="4675086" y="6373457"/>
                  </a:lnTo>
                  <a:lnTo>
                    <a:pt x="4665408" y="6358636"/>
                  </a:lnTo>
                  <a:lnTo>
                    <a:pt x="4422038" y="6115266"/>
                  </a:lnTo>
                  <a:lnTo>
                    <a:pt x="4665523" y="5871794"/>
                  </a:lnTo>
                  <a:lnTo>
                    <a:pt x="4675200" y="5856960"/>
                  </a:lnTo>
                  <a:lnTo>
                    <a:pt x="4678438" y="5839828"/>
                  </a:lnTo>
                  <a:close/>
                </a:path>
                <a:path w="5883275" h="6436995">
                  <a:moveTo>
                    <a:pt x="4933670" y="5303736"/>
                  </a:moveTo>
                  <a:lnTo>
                    <a:pt x="4912474" y="5271478"/>
                  </a:lnTo>
                  <a:lnTo>
                    <a:pt x="4843386" y="5268722"/>
                  </a:lnTo>
                  <a:lnTo>
                    <a:pt x="4789830" y="5269966"/>
                  </a:lnTo>
                  <a:lnTo>
                    <a:pt x="4687798" y="5274297"/>
                  </a:lnTo>
                  <a:lnTo>
                    <a:pt x="4655820" y="5311191"/>
                  </a:lnTo>
                  <a:lnTo>
                    <a:pt x="4658817" y="5324475"/>
                  </a:lnTo>
                  <a:lnTo>
                    <a:pt x="4666881" y="5334546"/>
                  </a:lnTo>
                  <a:lnTo>
                    <a:pt x="4678629" y="5340921"/>
                  </a:lnTo>
                  <a:lnTo>
                    <a:pt x="4692701" y="5343144"/>
                  </a:lnTo>
                  <a:lnTo>
                    <a:pt x="4741570" y="5340286"/>
                  </a:lnTo>
                  <a:lnTo>
                    <a:pt x="4792281" y="5338813"/>
                  </a:lnTo>
                  <a:lnTo>
                    <a:pt x="4844834" y="5338267"/>
                  </a:lnTo>
                  <a:lnTo>
                    <a:pt x="4899241" y="5338178"/>
                  </a:lnTo>
                  <a:lnTo>
                    <a:pt x="4912919" y="5335562"/>
                  </a:lnTo>
                  <a:lnTo>
                    <a:pt x="4923828" y="5328336"/>
                  </a:lnTo>
                  <a:lnTo>
                    <a:pt x="4931054" y="5317414"/>
                  </a:lnTo>
                  <a:lnTo>
                    <a:pt x="4933670" y="5303736"/>
                  </a:lnTo>
                  <a:close/>
                </a:path>
                <a:path w="5883275" h="6436995">
                  <a:moveTo>
                    <a:pt x="5420499" y="5338051"/>
                  </a:moveTo>
                  <a:lnTo>
                    <a:pt x="5395925" y="5298706"/>
                  </a:lnTo>
                  <a:lnTo>
                    <a:pt x="5388546" y="5301170"/>
                  </a:lnTo>
                  <a:lnTo>
                    <a:pt x="5297576" y="5293817"/>
                  </a:lnTo>
                  <a:lnTo>
                    <a:pt x="5268074" y="5290909"/>
                  </a:lnTo>
                  <a:lnTo>
                    <a:pt x="5209057" y="5286921"/>
                  </a:lnTo>
                  <a:lnTo>
                    <a:pt x="5179555" y="5284013"/>
                  </a:lnTo>
                  <a:lnTo>
                    <a:pt x="5165496" y="5286248"/>
                  </a:lnTo>
                  <a:lnTo>
                    <a:pt x="5153736" y="5292623"/>
                  </a:lnTo>
                  <a:lnTo>
                    <a:pt x="5145659" y="5302694"/>
                  </a:lnTo>
                  <a:lnTo>
                    <a:pt x="5142662" y="5315978"/>
                  </a:lnTo>
                  <a:lnTo>
                    <a:pt x="5144884" y="5330050"/>
                  </a:lnTo>
                  <a:lnTo>
                    <a:pt x="5204130" y="5355768"/>
                  </a:lnTo>
                  <a:lnTo>
                    <a:pt x="5263134" y="5359755"/>
                  </a:lnTo>
                  <a:lnTo>
                    <a:pt x="5292636" y="5362664"/>
                  </a:lnTo>
                  <a:lnTo>
                    <a:pt x="5383619" y="5370017"/>
                  </a:lnTo>
                  <a:lnTo>
                    <a:pt x="5396636" y="5368823"/>
                  </a:lnTo>
                  <a:lnTo>
                    <a:pt x="5408511" y="5362333"/>
                  </a:lnTo>
                  <a:lnTo>
                    <a:pt x="5417159" y="5351691"/>
                  </a:lnTo>
                  <a:lnTo>
                    <a:pt x="5420499" y="5338051"/>
                  </a:lnTo>
                  <a:close/>
                </a:path>
                <a:path w="5883275" h="6436995">
                  <a:moveTo>
                    <a:pt x="5692470" y="6071019"/>
                  </a:moveTo>
                  <a:lnTo>
                    <a:pt x="5686958" y="6029096"/>
                  </a:lnTo>
                  <a:lnTo>
                    <a:pt x="5673382" y="5989053"/>
                  </a:lnTo>
                  <a:lnTo>
                    <a:pt x="5652236" y="5952439"/>
                  </a:lnTo>
                  <a:lnTo>
                    <a:pt x="5624373" y="5920664"/>
                  </a:lnTo>
                  <a:lnTo>
                    <a:pt x="5590832" y="5894921"/>
                  </a:lnTo>
                  <a:lnTo>
                    <a:pt x="5552910" y="5876226"/>
                  </a:lnTo>
                  <a:lnTo>
                    <a:pt x="5512066" y="5865292"/>
                  </a:lnTo>
                  <a:lnTo>
                    <a:pt x="5469864" y="5862548"/>
                  </a:lnTo>
                  <a:lnTo>
                    <a:pt x="5448770" y="5864276"/>
                  </a:lnTo>
                  <a:lnTo>
                    <a:pt x="5407584" y="5873889"/>
                  </a:lnTo>
                  <a:lnTo>
                    <a:pt x="5369064" y="5891352"/>
                  </a:lnTo>
                  <a:lnTo>
                    <a:pt x="5319471" y="5930722"/>
                  </a:lnTo>
                  <a:lnTo>
                    <a:pt x="5293728" y="5964275"/>
                  </a:lnTo>
                  <a:lnTo>
                    <a:pt x="5275008" y="6002198"/>
                  </a:lnTo>
                  <a:lnTo>
                    <a:pt x="5264061" y="6043053"/>
                  </a:lnTo>
                  <a:lnTo>
                    <a:pt x="5261280" y="6085243"/>
                  </a:lnTo>
                  <a:lnTo>
                    <a:pt x="5263007" y="6106338"/>
                  </a:lnTo>
                  <a:lnTo>
                    <a:pt x="5272595" y="6147524"/>
                  </a:lnTo>
                  <a:lnTo>
                    <a:pt x="5290045" y="6186030"/>
                  </a:lnTo>
                  <a:lnTo>
                    <a:pt x="5314670" y="6220396"/>
                  </a:lnTo>
                  <a:lnTo>
                    <a:pt x="5345519" y="6249301"/>
                  </a:lnTo>
                  <a:lnTo>
                    <a:pt x="5381422" y="6271615"/>
                  </a:lnTo>
                  <a:lnTo>
                    <a:pt x="5420995" y="6286500"/>
                  </a:lnTo>
                  <a:lnTo>
                    <a:pt x="5462714" y="6293383"/>
                  </a:lnTo>
                  <a:lnTo>
                    <a:pt x="5483885" y="6293726"/>
                  </a:lnTo>
                  <a:lnTo>
                    <a:pt x="5504980" y="6291986"/>
                  </a:lnTo>
                  <a:lnTo>
                    <a:pt x="5546166" y="6282372"/>
                  </a:lnTo>
                  <a:lnTo>
                    <a:pt x="5584685" y="6264910"/>
                  </a:lnTo>
                  <a:lnTo>
                    <a:pt x="5619064" y="6240272"/>
                  </a:lnTo>
                  <a:lnTo>
                    <a:pt x="5647982" y="6209398"/>
                  </a:lnTo>
                  <a:lnTo>
                    <a:pt x="5670321" y="6173482"/>
                  </a:lnTo>
                  <a:lnTo>
                    <a:pt x="5685218" y="6133909"/>
                  </a:lnTo>
                  <a:lnTo>
                    <a:pt x="5692114" y="6092190"/>
                  </a:lnTo>
                  <a:lnTo>
                    <a:pt x="5692470" y="6071019"/>
                  </a:lnTo>
                  <a:close/>
                </a:path>
                <a:path w="5883275" h="6436995">
                  <a:moveTo>
                    <a:pt x="5882741" y="5318544"/>
                  </a:moveTo>
                  <a:lnTo>
                    <a:pt x="5875693" y="5316652"/>
                  </a:lnTo>
                  <a:lnTo>
                    <a:pt x="5865546" y="5315813"/>
                  </a:lnTo>
                  <a:lnTo>
                    <a:pt x="5815304" y="5317198"/>
                  </a:lnTo>
                  <a:lnTo>
                    <a:pt x="5764123" y="5317680"/>
                  </a:lnTo>
                  <a:lnTo>
                    <a:pt x="5712028" y="5317223"/>
                  </a:lnTo>
                  <a:lnTo>
                    <a:pt x="5659018" y="5315864"/>
                  </a:lnTo>
                  <a:lnTo>
                    <a:pt x="5645340" y="5318480"/>
                  </a:lnTo>
                  <a:lnTo>
                    <a:pt x="5634418" y="5325694"/>
                  </a:lnTo>
                  <a:lnTo>
                    <a:pt x="5627192" y="5336616"/>
                  </a:lnTo>
                  <a:lnTo>
                    <a:pt x="5624576" y="5350294"/>
                  </a:lnTo>
                  <a:lnTo>
                    <a:pt x="5627192" y="5363972"/>
                  </a:lnTo>
                  <a:lnTo>
                    <a:pt x="5714860" y="5386070"/>
                  </a:lnTo>
                  <a:lnTo>
                    <a:pt x="5768416" y="5386527"/>
                  </a:lnTo>
                  <a:lnTo>
                    <a:pt x="5820118" y="5386044"/>
                  </a:lnTo>
                  <a:lnTo>
                    <a:pt x="5870448" y="5384660"/>
                  </a:lnTo>
                  <a:lnTo>
                    <a:pt x="5882741" y="5382298"/>
                  </a:lnTo>
                  <a:lnTo>
                    <a:pt x="5882741" y="5318544"/>
                  </a:lnTo>
                  <a:close/>
                </a:path>
              </a:pathLst>
            </a:custGeom>
            <a:solidFill>
              <a:srgbClr val="FFFFFF"/>
            </a:solidFill>
          </p:spPr>
          <p:txBody>
            <a:bodyPr wrap="square" lIns="0" tIns="0" rIns="0" bIns="0" rtlCol="0"/>
            <a:lstStyle/>
            <a:p>
              <a:endParaRPr/>
            </a:p>
          </p:txBody>
        </p:sp>
      </p:grpSp>
      <p:sp>
        <p:nvSpPr>
          <p:cNvPr id="8" name="object 8"/>
          <p:cNvSpPr/>
          <p:nvPr/>
        </p:nvSpPr>
        <p:spPr>
          <a:xfrm>
            <a:off x="13869367" y="7707543"/>
            <a:ext cx="4418965" cy="2580005"/>
          </a:xfrm>
          <a:custGeom>
            <a:avLst/>
            <a:gdLst/>
            <a:ahLst/>
            <a:cxnLst/>
            <a:rect l="l" t="t" r="r" b="b"/>
            <a:pathLst>
              <a:path w="4418965" h="2580004">
                <a:moveTo>
                  <a:pt x="0" y="2579456"/>
                </a:moveTo>
                <a:lnTo>
                  <a:pt x="22774" y="2543178"/>
                </a:lnTo>
                <a:lnTo>
                  <a:pt x="55877" y="2499544"/>
                </a:lnTo>
                <a:lnTo>
                  <a:pt x="95153" y="2456459"/>
                </a:lnTo>
                <a:lnTo>
                  <a:pt x="141297" y="2414096"/>
                </a:lnTo>
                <a:lnTo>
                  <a:pt x="177732" y="2382374"/>
                </a:lnTo>
                <a:lnTo>
                  <a:pt x="219438" y="2352096"/>
                </a:lnTo>
                <a:lnTo>
                  <a:pt x="264672" y="2323439"/>
                </a:lnTo>
                <a:lnTo>
                  <a:pt x="311691" y="2296581"/>
                </a:lnTo>
                <a:lnTo>
                  <a:pt x="358752" y="2271700"/>
                </a:lnTo>
                <a:lnTo>
                  <a:pt x="404112" y="2248974"/>
                </a:lnTo>
                <a:lnTo>
                  <a:pt x="446028" y="2228580"/>
                </a:lnTo>
                <a:lnTo>
                  <a:pt x="490715" y="2207839"/>
                </a:lnTo>
                <a:lnTo>
                  <a:pt x="535636" y="2188694"/>
                </a:lnTo>
                <a:lnTo>
                  <a:pt x="580774" y="2171067"/>
                </a:lnTo>
                <a:lnTo>
                  <a:pt x="626110" y="2154880"/>
                </a:lnTo>
                <a:lnTo>
                  <a:pt x="671629" y="2140055"/>
                </a:lnTo>
                <a:lnTo>
                  <a:pt x="717311" y="2126516"/>
                </a:lnTo>
                <a:lnTo>
                  <a:pt x="763140" y="2114184"/>
                </a:lnTo>
                <a:lnTo>
                  <a:pt x="809099" y="2102982"/>
                </a:lnTo>
                <a:lnTo>
                  <a:pt x="855169" y="2092832"/>
                </a:lnTo>
                <a:lnTo>
                  <a:pt x="901334" y="2083656"/>
                </a:lnTo>
                <a:lnTo>
                  <a:pt x="947575" y="2075377"/>
                </a:lnTo>
                <a:lnTo>
                  <a:pt x="993875" y="2067916"/>
                </a:lnTo>
                <a:lnTo>
                  <a:pt x="1040218" y="2061197"/>
                </a:lnTo>
                <a:lnTo>
                  <a:pt x="1086585" y="2055142"/>
                </a:lnTo>
                <a:lnTo>
                  <a:pt x="1132959" y="2049672"/>
                </a:lnTo>
                <a:lnTo>
                  <a:pt x="1179322" y="2044711"/>
                </a:lnTo>
                <a:lnTo>
                  <a:pt x="1225658" y="2040180"/>
                </a:lnTo>
                <a:lnTo>
                  <a:pt x="1271947" y="2036002"/>
                </a:lnTo>
                <a:lnTo>
                  <a:pt x="1318174" y="2032099"/>
                </a:lnTo>
                <a:lnTo>
                  <a:pt x="1364321" y="2028394"/>
                </a:lnTo>
                <a:lnTo>
                  <a:pt x="1502104" y="2017688"/>
                </a:lnTo>
                <a:lnTo>
                  <a:pt x="1547755" y="2013996"/>
                </a:lnTo>
                <a:lnTo>
                  <a:pt x="1593237" y="2010114"/>
                </a:lnTo>
                <a:lnTo>
                  <a:pt x="1638535" y="2005963"/>
                </a:lnTo>
                <a:lnTo>
                  <a:pt x="1683630" y="2001466"/>
                </a:lnTo>
                <a:lnTo>
                  <a:pt x="1728505" y="1996546"/>
                </a:lnTo>
                <a:lnTo>
                  <a:pt x="1773142" y="1991123"/>
                </a:lnTo>
                <a:lnTo>
                  <a:pt x="1817524" y="1985122"/>
                </a:lnTo>
                <a:lnTo>
                  <a:pt x="1861633" y="1978464"/>
                </a:lnTo>
                <a:lnTo>
                  <a:pt x="1905453" y="1971071"/>
                </a:lnTo>
                <a:lnTo>
                  <a:pt x="1948965" y="1962866"/>
                </a:lnTo>
                <a:lnTo>
                  <a:pt x="1992153" y="1953771"/>
                </a:lnTo>
                <a:lnTo>
                  <a:pt x="2034997" y="1943708"/>
                </a:lnTo>
                <a:lnTo>
                  <a:pt x="2077482" y="1932601"/>
                </a:lnTo>
                <a:lnTo>
                  <a:pt x="2119590" y="1920370"/>
                </a:lnTo>
                <a:lnTo>
                  <a:pt x="2161303" y="1906939"/>
                </a:lnTo>
                <a:lnTo>
                  <a:pt x="2202604" y="1892230"/>
                </a:lnTo>
                <a:lnTo>
                  <a:pt x="2243475" y="1876165"/>
                </a:lnTo>
                <a:lnTo>
                  <a:pt x="2283898" y="1858666"/>
                </a:lnTo>
                <a:lnTo>
                  <a:pt x="2323857" y="1839656"/>
                </a:lnTo>
                <a:lnTo>
                  <a:pt x="2363334" y="1819057"/>
                </a:lnTo>
                <a:lnTo>
                  <a:pt x="2402312" y="1796791"/>
                </a:lnTo>
                <a:lnTo>
                  <a:pt x="2440772" y="1772781"/>
                </a:lnTo>
                <a:lnTo>
                  <a:pt x="2478698" y="1746949"/>
                </a:lnTo>
                <a:lnTo>
                  <a:pt x="2516072" y="1719218"/>
                </a:lnTo>
                <a:lnTo>
                  <a:pt x="2552876" y="1689509"/>
                </a:lnTo>
                <a:lnTo>
                  <a:pt x="2589094" y="1657746"/>
                </a:lnTo>
                <a:lnTo>
                  <a:pt x="2621657" y="1626933"/>
                </a:lnTo>
                <a:lnTo>
                  <a:pt x="2652974" y="1595212"/>
                </a:lnTo>
                <a:lnTo>
                  <a:pt x="2683107" y="1562635"/>
                </a:lnTo>
                <a:lnTo>
                  <a:pt x="2712118" y="1529256"/>
                </a:lnTo>
                <a:lnTo>
                  <a:pt x="2740069" y="1495128"/>
                </a:lnTo>
                <a:lnTo>
                  <a:pt x="2767022" y="1460305"/>
                </a:lnTo>
                <a:lnTo>
                  <a:pt x="2793038" y="1424840"/>
                </a:lnTo>
                <a:lnTo>
                  <a:pt x="2818181" y="1388787"/>
                </a:lnTo>
                <a:lnTo>
                  <a:pt x="2842512" y="1352198"/>
                </a:lnTo>
                <a:lnTo>
                  <a:pt x="2866092" y="1315128"/>
                </a:lnTo>
                <a:lnTo>
                  <a:pt x="2888985" y="1277629"/>
                </a:lnTo>
                <a:lnTo>
                  <a:pt x="2911252" y="1239755"/>
                </a:lnTo>
                <a:lnTo>
                  <a:pt x="2932955" y="1201559"/>
                </a:lnTo>
                <a:lnTo>
                  <a:pt x="2954156" y="1163095"/>
                </a:lnTo>
                <a:lnTo>
                  <a:pt x="2974917" y="1124416"/>
                </a:lnTo>
                <a:lnTo>
                  <a:pt x="2995301" y="1085576"/>
                </a:lnTo>
                <a:lnTo>
                  <a:pt x="3015369" y="1046628"/>
                </a:lnTo>
                <a:lnTo>
                  <a:pt x="3035183" y="1007624"/>
                </a:lnTo>
                <a:lnTo>
                  <a:pt x="3132619" y="813655"/>
                </a:lnTo>
                <a:lnTo>
                  <a:pt x="3152214" y="775444"/>
                </a:lnTo>
                <a:lnTo>
                  <a:pt x="3171989" y="737552"/>
                </a:lnTo>
                <a:lnTo>
                  <a:pt x="3192007" y="700032"/>
                </a:lnTo>
                <a:lnTo>
                  <a:pt x="3212330" y="662938"/>
                </a:lnTo>
                <a:lnTo>
                  <a:pt x="3233019" y="626323"/>
                </a:lnTo>
                <a:lnTo>
                  <a:pt x="3254137" y="590240"/>
                </a:lnTo>
                <a:lnTo>
                  <a:pt x="3275745" y="554743"/>
                </a:lnTo>
                <a:lnTo>
                  <a:pt x="3297907" y="519885"/>
                </a:lnTo>
                <a:lnTo>
                  <a:pt x="3320683" y="485720"/>
                </a:lnTo>
                <a:lnTo>
                  <a:pt x="3344136" y="452301"/>
                </a:lnTo>
                <a:lnTo>
                  <a:pt x="3368327" y="419681"/>
                </a:lnTo>
                <a:lnTo>
                  <a:pt x="3393320" y="387913"/>
                </a:lnTo>
                <a:lnTo>
                  <a:pt x="3419176" y="357052"/>
                </a:lnTo>
                <a:lnTo>
                  <a:pt x="3445956" y="327150"/>
                </a:lnTo>
                <a:lnTo>
                  <a:pt x="3473724" y="298261"/>
                </a:lnTo>
                <a:lnTo>
                  <a:pt x="3502540" y="270438"/>
                </a:lnTo>
                <a:lnTo>
                  <a:pt x="3532468" y="243735"/>
                </a:lnTo>
                <a:lnTo>
                  <a:pt x="3563569" y="218205"/>
                </a:lnTo>
                <a:lnTo>
                  <a:pt x="3595905" y="193901"/>
                </a:lnTo>
                <a:lnTo>
                  <a:pt x="3629538" y="170877"/>
                </a:lnTo>
                <a:lnTo>
                  <a:pt x="3664530" y="149186"/>
                </a:lnTo>
                <a:lnTo>
                  <a:pt x="3780072" y="91955"/>
                </a:lnTo>
                <a:lnTo>
                  <a:pt x="3819332" y="76820"/>
                </a:lnTo>
                <a:lnTo>
                  <a:pt x="3862051" y="62595"/>
                </a:lnTo>
                <a:lnTo>
                  <a:pt x="3906501" y="50023"/>
                </a:lnTo>
                <a:lnTo>
                  <a:pt x="3952745" y="39158"/>
                </a:lnTo>
                <a:lnTo>
                  <a:pt x="4000844" y="30053"/>
                </a:lnTo>
                <a:lnTo>
                  <a:pt x="4050860" y="22762"/>
                </a:lnTo>
                <a:lnTo>
                  <a:pt x="4104360" y="15686"/>
                </a:lnTo>
                <a:lnTo>
                  <a:pt x="4156568" y="9948"/>
                </a:lnTo>
                <a:lnTo>
                  <a:pt x="4207496" y="5529"/>
                </a:lnTo>
                <a:lnTo>
                  <a:pt x="4257159" y="2410"/>
                </a:lnTo>
                <a:lnTo>
                  <a:pt x="4305568" y="573"/>
                </a:lnTo>
                <a:lnTo>
                  <a:pt x="4352736" y="0"/>
                </a:lnTo>
                <a:lnTo>
                  <a:pt x="4398678" y="670"/>
                </a:lnTo>
                <a:lnTo>
                  <a:pt x="4418631" y="1517"/>
                </a:lnTo>
                <a:lnTo>
                  <a:pt x="4418631" y="2579456"/>
                </a:lnTo>
                <a:lnTo>
                  <a:pt x="0" y="2579456"/>
                </a:lnTo>
                <a:close/>
              </a:path>
            </a:pathLst>
          </a:custGeom>
          <a:solidFill>
            <a:srgbClr val="40457D"/>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0" y="342900"/>
            <a:ext cx="3820160" cy="543560"/>
          </a:xfrm>
          <a:prstGeom prst="rect">
            <a:avLst/>
          </a:prstGeom>
        </p:spPr>
        <p:txBody>
          <a:bodyPr vert="horz" wrap="square" lIns="0" tIns="12700" rIns="0" bIns="0" rtlCol="0">
            <a:spAutoFit/>
          </a:bodyPr>
          <a:lstStyle/>
          <a:p>
            <a:pPr marL="12700">
              <a:lnSpc>
                <a:spcPct val="100000"/>
              </a:lnSpc>
              <a:spcBef>
                <a:spcPts val="100"/>
              </a:spcBef>
            </a:pPr>
            <a:r>
              <a:rPr sz="3400" spc="45" dirty="0"/>
              <a:t>INTRODUCTION</a:t>
            </a:r>
            <a:endParaRPr sz="3400"/>
          </a:p>
        </p:txBody>
      </p:sp>
      <p:sp>
        <p:nvSpPr>
          <p:cNvPr id="3" name="object 3"/>
          <p:cNvSpPr txBox="1"/>
          <p:nvPr/>
        </p:nvSpPr>
        <p:spPr>
          <a:xfrm>
            <a:off x="4437537" y="3356891"/>
            <a:ext cx="13679805" cy="6591163"/>
          </a:xfrm>
          <a:prstGeom prst="rect">
            <a:avLst/>
          </a:prstGeom>
        </p:spPr>
        <p:txBody>
          <a:bodyPr vert="horz" wrap="square" lIns="0" tIns="12700" rIns="0" bIns="0" rtlCol="0">
            <a:spAutoFit/>
          </a:bodyPr>
          <a:lstStyle/>
          <a:p>
            <a:pPr algn="r"/>
            <a:r>
              <a:rPr sz="4400" b="1" spc="-215" dirty="0">
                <a:solidFill>
                  <a:srgbClr val="FFFFFF"/>
                </a:solidFill>
                <a:latin typeface="Gill Sans MT"/>
                <a:cs typeface="Gill Sans MT"/>
              </a:rPr>
              <a:t>To </a:t>
            </a:r>
            <a:r>
              <a:rPr sz="4400" b="1" spc="-80" dirty="0">
                <a:solidFill>
                  <a:srgbClr val="FFFFFF"/>
                </a:solidFill>
                <a:latin typeface="Gill Sans MT"/>
                <a:cs typeface="Gill Sans MT"/>
              </a:rPr>
              <a:t>Create </a:t>
            </a:r>
            <a:r>
              <a:rPr sz="4400" b="1" spc="-15">
                <a:solidFill>
                  <a:srgbClr val="FFFFFF"/>
                </a:solidFill>
                <a:latin typeface="Gill Sans MT"/>
                <a:cs typeface="Gill Sans MT"/>
              </a:rPr>
              <a:t>an </a:t>
            </a:r>
            <a:r>
              <a:rPr lang="en-US" sz="4400" b="1" spc="45" dirty="0">
                <a:solidFill>
                  <a:srgbClr val="FFFFFF"/>
                </a:solidFill>
                <a:latin typeface="Gill Sans MT"/>
                <a:cs typeface="Gill Sans MT"/>
              </a:rPr>
              <a:t>A</a:t>
            </a:r>
            <a:r>
              <a:rPr sz="4400" b="1" spc="45">
                <a:solidFill>
                  <a:schemeClr val="bg1"/>
                </a:solidFill>
                <a:latin typeface="Gill Sans MT"/>
                <a:cs typeface="Gill Sans MT"/>
              </a:rPr>
              <a:t>pplication </a:t>
            </a:r>
            <a:endParaRPr lang="en-US" sz="4800" b="1" dirty="0">
              <a:solidFill>
                <a:schemeClr val="bg1"/>
              </a:solidFill>
            </a:endParaRPr>
          </a:p>
          <a:p>
            <a:pPr algn="r"/>
            <a:r>
              <a:rPr lang="en-US" sz="4800" b="1" dirty="0">
                <a:solidFill>
                  <a:schemeClr val="bg1"/>
                </a:solidFill>
              </a:rPr>
              <a:t>which aims to take information from college database which includes pictures of all students and detects their presence in the class after the teacher clicks a picture and updates the attendance of students present in the class automatically for the lecture in the records.</a:t>
            </a:r>
            <a:endParaRPr lang="en-IN" sz="4800" dirty="0">
              <a:solidFill>
                <a:schemeClr val="bg1"/>
              </a:solidFill>
            </a:endParaRPr>
          </a:p>
          <a:p>
            <a:r>
              <a:rPr lang="en-US" sz="4800" b="1" dirty="0"/>
              <a:t> </a:t>
            </a:r>
            <a:endParaRPr lang="en-IN" sz="4800" dirty="0"/>
          </a:p>
          <a:p>
            <a:pPr marL="12700" marR="5080" indent="278130" algn="r">
              <a:lnSpc>
                <a:spcPct val="105800"/>
              </a:lnSpc>
              <a:spcBef>
                <a:spcPts val="100"/>
              </a:spcBef>
            </a:pPr>
            <a:endParaRPr lang="en-US" sz="4400" b="1" spc="45" dirty="0">
              <a:solidFill>
                <a:srgbClr val="FFFFFF"/>
              </a:solidFill>
              <a:latin typeface="Gill Sans MT"/>
              <a:cs typeface="Gill Sans MT"/>
            </a:endParaRPr>
          </a:p>
        </p:txBody>
      </p:sp>
      <p:grpSp>
        <p:nvGrpSpPr>
          <p:cNvPr id="4" name="object 4"/>
          <p:cNvGrpSpPr/>
          <p:nvPr/>
        </p:nvGrpSpPr>
        <p:grpSpPr>
          <a:xfrm>
            <a:off x="0" y="0"/>
            <a:ext cx="5469890" cy="5018405"/>
            <a:chOff x="0" y="1"/>
            <a:chExt cx="5469890" cy="5018405"/>
          </a:xfrm>
        </p:grpSpPr>
        <p:sp>
          <p:nvSpPr>
            <p:cNvPr id="5" name="object 5"/>
            <p:cNvSpPr/>
            <p:nvPr/>
          </p:nvSpPr>
          <p:spPr>
            <a:xfrm>
              <a:off x="0" y="1"/>
              <a:ext cx="5050135" cy="449777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6954" y="11"/>
              <a:ext cx="5353050" cy="5018405"/>
            </a:xfrm>
            <a:custGeom>
              <a:avLst/>
              <a:gdLst/>
              <a:ahLst/>
              <a:cxnLst/>
              <a:rect l="l" t="t" r="r" b="b"/>
              <a:pathLst>
                <a:path w="5353050" h="5018405">
                  <a:moveTo>
                    <a:pt x="262039" y="4803064"/>
                  </a:moveTo>
                  <a:lnTo>
                    <a:pt x="258610" y="4789957"/>
                  </a:lnTo>
                  <a:lnTo>
                    <a:pt x="250621" y="4778819"/>
                  </a:lnTo>
                  <a:lnTo>
                    <a:pt x="239052" y="4771263"/>
                  </a:lnTo>
                  <a:lnTo>
                    <a:pt x="96799" y="4715014"/>
                  </a:lnTo>
                  <a:lnTo>
                    <a:pt x="47853" y="4694745"/>
                  </a:lnTo>
                  <a:lnTo>
                    <a:pt x="34442" y="4692091"/>
                  </a:lnTo>
                  <a:lnTo>
                    <a:pt x="21348" y="4694313"/>
                  </a:lnTo>
                  <a:lnTo>
                    <a:pt x="10210" y="4701108"/>
                  </a:lnTo>
                  <a:lnTo>
                    <a:pt x="2667" y="4712144"/>
                  </a:lnTo>
                  <a:lnTo>
                    <a:pt x="0" y="4725568"/>
                  </a:lnTo>
                  <a:lnTo>
                    <a:pt x="2222" y="4738662"/>
                  </a:lnTo>
                  <a:lnTo>
                    <a:pt x="9017" y="4749800"/>
                  </a:lnTo>
                  <a:lnTo>
                    <a:pt x="20040" y="4757356"/>
                  </a:lnTo>
                  <a:lnTo>
                    <a:pt x="167195" y="4818494"/>
                  </a:lnTo>
                  <a:lnTo>
                    <a:pt x="214718" y="4837354"/>
                  </a:lnTo>
                  <a:lnTo>
                    <a:pt x="221678" y="4840833"/>
                  </a:lnTo>
                  <a:lnTo>
                    <a:pt x="228625" y="4840833"/>
                  </a:lnTo>
                  <a:lnTo>
                    <a:pt x="238899" y="4839474"/>
                  </a:lnTo>
                  <a:lnTo>
                    <a:pt x="248183" y="4835182"/>
                  </a:lnTo>
                  <a:lnTo>
                    <a:pt x="255511" y="4827625"/>
                  </a:lnTo>
                  <a:lnTo>
                    <a:pt x="259918" y="4816487"/>
                  </a:lnTo>
                  <a:lnTo>
                    <a:pt x="262039" y="4803064"/>
                  </a:lnTo>
                  <a:close/>
                </a:path>
                <a:path w="5353050" h="5018405">
                  <a:moveTo>
                    <a:pt x="725754" y="4955603"/>
                  </a:moveTo>
                  <a:lnTo>
                    <a:pt x="710120" y="4918926"/>
                  </a:lnTo>
                  <a:lnTo>
                    <a:pt x="671868" y="4908601"/>
                  </a:lnTo>
                  <a:lnTo>
                    <a:pt x="645795" y="4903000"/>
                  </a:lnTo>
                  <a:lnTo>
                    <a:pt x="619721" y="4896751"/>
                  </a:lnTo>
                  <a:lnTo>
                    <a:pt x="593648" y="4889525"/>
                  </a:lnTo>
                  <a:lnTo>
                    <a:pt x="570191" y="4882235"/>
                  </a:lnTo>
                  <a:lnTo>
                    <a:pt x="523252" y="4868977"/>
                  </a:lnTo>
                  <a:lnTo>
                    <a:pt x="499795" y="4861699"/>
                  </a:lnTo>
                  <a:lnTo>
                    <a:pt x="486918" y="4861585"/>
                  </a:lnTo>
                  <a:lnTo>
                    <a:pt x="475018" y="4866043"/>
                  </a:lnTo>
                  <a:lnTo>
                    <a:pt x="465086" y="4874412"/>
                  </a:lnTo>
                  <a:lnTo>
                    <a:pt x="458076" y="4886045"/>
                  </a:lnTo>
                  <a:lnTo>
                    <a:pt x="457962" y="4898923"/>
                  </a:lnTo>
                  <a:lnTo>
                    <a:pt x="462419" y="4910823"/>
                  </a:lnTo>
                  <a:lnTo>
                    <a:pt x="505879" y="4935550"/>
                  </a:lnTo>
                  <a:lnTo>
                    <a:pt x="552805" y="4949787"/>
                  </a:lnTo>
                  <a:lnTo>
                    <a:pt x="576275" y="4955603"/>
                  </a:lnTo>
                  <a:lnTo>
                    <a:pt x="633196" y="4970831"/>
                  </a:lnTo>
                  <a:lnTo>
                    <a:pt x="660844" y="4977612"/>
                  </a:lnTo>
                  <a:lnTo>
                    <a:pt x="687514" y="4983429"/>
                  </a:lnTo>
                  <a:lnTo>
                    <a:pt x="694474" y="4983429"/>
                  </a:lnTo>
                  <a:lnTo>
                    <a:pt x="705231" y="4981537"/>
                  </a:lnTo>
                  <a:lnTo>
                    <a:pt x="715327" y="4976038"/>
                  </a:lnTo>
                  <a:lnTo>
                    <a:pt x="722820" y="4967287"/>
                  </a:lnTo>
                  <a:lnTo>
                    <a:pt x="725754" y="4955603"/>
                  </a:lnTo>
                  <a:close/>
                </a:path>
                <a:path w="5353050" h="5018405">
                  <a:moveTo>
                    <a:pt x="1208976" y="4973002"/>
                  </a:moveTo>
                  <a:lnTo>
                    <a:pt x="1204468" y="4959299"/>
                  </a:lnTo>
                  <a:lnTo>
                    <a:pt x="1196784" y="4950015"/>
                  </a:lnTo>
                  <a:lnTo>
                    <a:pt x="1196378" y="4949520"/>
                  </a:lnTo>
                  <a:lnTo>
                    <a:pt x="1185024" y="4943653"/>
                  </a:lnTo>
                  <a:lnTo>
                    <a:pt x="1170736" y="4941697"/>
                  </a:lnTo>
                  <a:lnTo>
                    <a:pt x="1121143" y="4946205"/>
                  </a:lnTo>
                  <a:lnTo>
                    <a:pt x="1071232" y="4949088"/>
                  </a:lnTo>
                  <a:lnTo>
                    <a:pt x="1020660" y="4950015"/>
                  </a:lnTo>
                  <a:lnTo>
                    <a:pt x="969111" y="4948656"/>
                  </a:lnTo>
                  <a:lnTo>
                    <a:pt x="956348" y="4951146"/>
                  </a:lnTo>
                  <a:lnTo>
                    <a:pt x="945210" y="4958219"/>
                  </a:lnTo>
                  <a:lnTo>
                    <a:pt x="937336" y="4969192"/>
                  </a:lnTo>
                  <a:lnTo>
                    <a:pt x="934339" y="4983429"/>
                  </a:lnTo>
                  <a:lnTo>
                    <a:pt x="936840" y="4996205"/>
                  </a:lnTo>
                  <a:lnTo>
                    <a:pt x="943902" y="5007343"/>
                  </a:lnTo>
                  <a:lnTo>
                    <a:pt x="954874" y="5015230"/>
                  </a:lnTo>
                  <a:lnTo>
                    <a:pt x="969111" y="5018214"/>
                  </a:lnTo>
                  <a:lnTo>
                    <a:pt x="1021257" y="5018214"/>
                  </a:lnTo>
                  <a:lnTo>
                    <a:pt x="1060856" y="5017617"/>
                  </a:lnTo>
                  <a:lnTo>
                    <a:pt x="1100772" y="5016043"/>
                  </a:lnTo>
                  <a:lnTo>
                    <a:pt x="1140053" y="5013807"/>
                  </a:lnTo>
                  <a:lnTo>
                    <a:pt x="1191869" y="5006264"/>
                  </a:lnTo>
                  <a:lnTo>
                    <a:pt x="1208493" y="4985829"/>
                  </a:lnTo>
                  <a:lnTo>
                    <a:pt x="1208976" y="4973002"/>
                  </a:lnTo>
                  <a:close/>
                </a:path>
                <a:path w="5353050" h="5018405">
                  <a:moveTo>
                    <a:pt x="1677479" y="4847298"/>
                  </a:moveTo>
                  <a:lnTo>
                    <a:pt x="1674825" y="4833874"/>
                  </a:lnTo>
                  <a:lnTo>
                    <a:pt x="1667268" y="4822837"/>
                  </a:lnTo>
                  <a:lnTo>
                    <a:pt x="1656143" y="4816043"/>
                  </a:lnTo>
                  <a:lnTo>
                    <a:pt x="1643049" y="4813820"/>
                  </a:lnTo>
                  <a:lnTo>
                    <a:pt x="1629625" y="4816487"/>
                  </a:lnTo>
                  <a:lnTo>
                    <a:pt x="1582153" y="4836706"/>
                  </a:lnTo>
                  <a:lnTo>
                    <a:pt x="1534033" y="4855616"/>
                  </a:lnTo>
                  <a:lnTo>
                    <a:pt x="1485900" y="4873218"/>
                  </a:lnTo>
                  <a:lnTo>
                    <a:pt x="1438427" y="4889525"/>
                  </a:lnTo>
                  <a:lnTo>
                    <a:pt x="1424851" y="4895062"/>
                  </a:lnTo>
                  <a:lnTo>
                    <a:pt x="1415834" y="4905172"/>
                  </a:lnTo>
                  <a:lnTo>
                    <a:pt x="1412024" y="4917897"/>
                  </a:lnTo>
                  <a:lnTo>
                    <a:pt x="1414094" y="4931257"/>
                  </a:lnTo>
                  <a:lnTo>
                    <a:pt x="1420495" y="4940935"/>
                  </a:lnTo>
                  <a:lnTo>
                    <a:pt x="1428864" y="4948656"/>
                  </a:lnTo>
                  <a:lnTo>
                    <a:pt x="1438541" y="4953762"/>
                  </a:lnTo>
                  <a:lnTo>
                    <a:pt x="1448854" y="4955603"/>
                  </a:lnTo>
                  <a:lnTo>
                    <a:pt x="1459280" y="4955603"/>
                  </a:lnTo>
                  <a:lnTo>
                    <a:pt x="1508823" y="4939246"/>
                  </a:lnTo>
                  <a:lnTo>
                    <a:pt x="1558366" y="4921262"/>
                  </a:lnTo>
                  <a:lnTo>
                    <a:pt x="1607908" y="4901311"/>
                  </a:lnTo>
                  <a:lnTo>
                    <a:pt x="1657438" y="4879086"/>
                  </a:lnTo>
                  <a:lnTo>
                    <a:pt x="1675257" y="4860391"/>
                  </a:lnTo>
                  <a:lnTo>
                    <a:pt x="1677479" y="4847298"/>
                  </a:lnTo>
                  <a:close/>
                </a:path>
                <a:path w="5353050" h="5018405">
                  <a:moveTo>
                    <a:pt x="2090254" y="4591710"/>
                  </a:moveTo>
                  <a:lnTo>
                    <a:pt x="2088845" y="4578070"/>
                  </a:lnTo>
                  <a:lnTo>
                    <a:pt x="2081568" y="4566056"/>
                  </a:lnTo>
                  <a:lnTo>
                    <a:pt x="2071522" y="4557687"/>
                  </a:lnTo>
                  <a:lnTo>
                    <a:pt x="2058530" y="4553890"/>
                  </a:lnTo>
                  <a:lnTo>
                    <a:pt x="2044903" y="4555299"/>
                  </a:lnTo>
                  <a:lnTo>
                    <a:pt x="2032901" y="4562576"/>
                  </a:lnTo>
                  <a:lnTo>
                    <a:pt x="1993188" y="4595292"/>
                  </a:lnTo>
                  <a:lnTo>
                    <a:pt x="1952498" y="4626051"/>
                  </a:lnTo>
                  <a:lnTo>
                    <a:pt x="1911172" y="4655515"/>
                  </a:lnTo>
                  <a:lnTo>
                    <a:pt x="1869503" y="4684319"/>
                  </a:lnTo>
                  <a:lnTo>
                    <a:pt x="1859076" y="4693882"/>
                  </a:lnTo>
                  <a:lnTo>
                    <a:pt x="1853857" y="4706048"/>
                  </a:lnTo>
                  <a:lnTo>
                    <a:pt x="1853857" y="4719536"/>
                  </a:lnTo>
                  <a:lnTo>
                    <a:pt x="1886889" y="4746917"/>
                  </a:lnTo>
                  <a:lnTo>
                    <a:pt x="1893836" y="4746917"/>
                  </a:lnTo>
                  <a:lnTo>
                    <a:pt x="1951469" y="4710620"/>
                  </a:lnTo>
                  <a:lnTo>
                    <a:pt x="1994217" y="4679962"/>
                  </a:lnTo>
                  <a:lnTo>
                    <a:pt x="2036318" y="4648009"/>
                  </a:lnTo>
                  <a:lnTo>
                    <a:pt x="2078088" y="4614748"/>
                  </a:lnTo>
                  <a:lnTo>
                    <a:pt x="2086457" y="4604702"/>
                  </a:lnTo>
                  <a:lnTo>
                    <a:pt x="2090254" y="4591710"/>
                  </a:lnTo>
                  <a:close/>
                </a:path>
                <a:path w="5353050" h="5018405">
                  <a:moveTo>
                    <a:pt x="2430945" y="4242587"/>
                  </a:moveTo>
                  <a:lnTo>
                    <a:pt x="2427147" y="4229773"/>
                  </a:lnTo>
                  <a:lnTo>
                    <a:pt x="2418778" y="4218241"/>
                  </a:lnTo>
                  <a:lnTo>
                    <a:pt x="2407259" y="4210964"/>
                  </a:lnTo>
                  <a:lnTo>
                    <a:pt x="2394445" y="4209554"/>
                  </a:lnTo>
                  <a:lnTo>
                    <a:pt x="2381631" y="4213352"/>
                  </a:lnTo>
                  <a:lnTo>
                    <a:pt x="2370112" y="4221721"/>
                  </a:lnTo>
                  <a:lnTo>
                    <a:pt x="2337676" y="4260799"/>
                  </a:lnTo>
                  <a:lnTo>
                    <a:pt x="2303627" y="4299547"/>
                  </a:lnTo>
                  <a:lnTo>
                    <a:pt x="2268918" y="4337647"/>
                  </a:lnTo>
                  <a:lnTo>
                    <a:pt x="2234527" y="4374756"/>
                  </a:lnTo>
                  <a:lnTo>
                    <a:pt x="2226703" y="4386288"/>
                  </a:lnTo>
                  <a:lnTo>
                    <a:pt x="2224100" y="4399115"/>
                  </a:lnTo>
                  <a:lnTo>
                    <a:pt x="2226703" y="4411929"/>
                  </a:lnTo>
                  <a:lnTo>
                    <a:pt x="2234527" y="4423461"/>
                  </a:lnTo>
                  <a:lnTo>
                    <a:pt x="2240292" y="4428020"/>
                  </a:lnTo>
                  <a:lnTo>
                    <a:pt x="2246693" y="4431284"/>
                  </a:lnTo>
                  <a:lnTo>
                    <a:pt x="2253107" y="4433240"/>
                  </a:lnTo>
                  <a:lnTo>
                    <a:pt x="2258860" y="4433887"/>
                  </a:lnTo>
                  <a:lnTo>
                    <a:pt x="2264626" y="4432744"/>
                  </a:lnTo>
                  <a:lnTo>
                    <a:pt x="2317635" y="4386288"/>
                  </a:lnTo>
                  <a:lnTo>
                    <a:pt x="2352725" y="4347807"/>
                  </a:lnTo>
                  <a:lnTo>
                    <a:pt x="2387816" y="4308030"/>
                  </a:lnTo>
                  <a:lnTo>
                    <a:pt x="2422258" y="4266946"/>
                  </a:lnTo>
                  <a:lnTo>
                    <a:pt x="2429535" y="4255414"/>
                  </a:lnTo>
                  <a:lnTo>
                    <a:pt x="2430945" y="4242587"/>
                  </a:lnTo>
                  <a:close/>
                </a:path>
                <a:path w="5353050" h="5018405">
                  <a:moveTo>
                    <a:pt x="2712542" y="3836517"/>
                  </a:moveTo>
                  <a:lnTo>
                    <a:pt x="2707322" y="3824351"/>
                  </a:lnTo>
                  <a:lnTo>
                    <a:pt x="2696895" y="3814788"/>
                  </a:lnTo>
                  <a:lnTo>
                    <a:pt x="2683421" y="3809568"/>
                  </a:lnTo>
                  <a:lnTo>
                    <a:pt x="2669946" y="3809568"/>
                  </a:lnTo>
                  <a:lnTo>
                    <a:pt x="2657779" y="3814788"/>
                  </a:lnTo>
                  <a:lnTo>
                    <a:pt x="2648229" y="3825214"/>
                  </a:lnTo>
                  <a:lnTo>
                    <a:pt x="2619540" y="3869512"/>
                  </a:lnTo>
                  <a:lnTo>
                    <a:pt x="2590863" y="3913479"/>
                  </a:lnTo>
                  <a:lnTo>
                    <a:pt x="2562187" y="3956786"/>
                  </a:lnTo>
                  <a:lnTo>
                    <a:pt x="2533497" y="3999128"/>
                  </a:lnTo>
                  <a:lnTo>
                    <a:pt x="2528290" y="4012603"/>
                  </a:lnTo>
                  <a:lnTo>
                    <a:pt x="2528290" y="4026077"/>
                  </a:lnTo>
                  <a:lnTo>
                    <a:pt x="2533497" y="4038257"/>
                  </a:lnTo>
                  <a:lnTo>
                    <a:pt x="2543937" y="4047820"/>
                  </a:lnTo>
                  <a:lnTo>
                    <a:pt x="2557843" y="4054779"/>
                  </a:lnTo>
                  <a:lnTo>
                    <a:pt x="2564790" y="4054779"/>
                  </a:lnTo>
                  <a:lnTo>
                    <a:pt x="2621280" y="3997985"/>
                  </a:lnTo>
                  <a:lnTo>
                    <a:pt x="2649956" y="3953472"/>
                  </a:lnTo>
                  <a:lnTo>
                    <a:pt x="2678646" y="3908310"/>
                  </a:lnTo>
                  <a:lnTo>
                    <a:pt x="2707322" y="3863479"/>
                  </a:lnTo>
                  <a:lnTo>
                    <a:pt x="2712542" y="3850005"/>
                  </a:lnTo>
                  <a:lnTo>
                    <a:pt x="2712542" y="3836517"/>
                  </a:lnTo>
                  <a:close/>
                </a:path>
                <a:path w="5353050" h="5018405">
                  <a:moveTo>
                    <a:pt x="2942907" y="3415284"/>
                  </a:moveTo>
                  <a:lnTo>
                    <a:pt x="2940685" y="3402190"/>
                  </a:lnTo>
                  <a:lnTo>
                    <a:pt x="2933890" y="3391052"/>
                  </a:lnTo>
                  <a:lnTo>
                    <a:pt x="2922867" y="3383496"/>
                  </a:lnTo>
                  <a:lnTo>
                    <a:pt x="2909443" y="3380829"/>
                  </a:lnTo>
                  <a:lnTo>
                    <a:pt x="2896349" y="3383064"/>
                  </a:lnTo>
                  <a:lnTo>
                    <a:pt x="2885224" y="3389858"/>
                  </a:lnTo>
                  <a:lnTo>
                    <a:pt x="2877667" y="3400882"/>
                  </a:lnTo>
                  <a:lnTo>
                    <a:pt x="2854198" y="3447783"/>
                  </a:lnTo>
                  <a:lnTo>
                    <a:pt x="2830741" y="3494367"/>
                  </a:lnTo>
                  <a:lnTo>
                    <a:pt x="2807271" y="3540290"/>
                  </a:lnTo>
                  <a:lnTo>
                    <a:pt x="2783802" y="3585222"/>
                  </a:lnTo>
                  <a:lnTo>
                    <a:pt x="2779128" y="3598710"/>
                  </a:lnTo>
                  <a:lnTo>
                    <a:pt x="2780334" y="3612184"/>
                  </a:lnTo>
                  <a:lnTo>
                    <a:pt x="2786735" y="3624351"/>
                  </a:lnTo>
                  <a:lnTo>
                    <a:pt x="2797708" y="3633927"/>
                  </a:lnTo>
                  <a:lnTo>
                    <a:pt x="2804668" y="3637394"/>
                  </a:lnTo>
                  <a:lnTo>
                    <a:pt x="2815094" y="3637394"/>
                  </a:lnTo>
                  <a:lnTo>
                    <a:pt x="2940240" y="3428708"/>
                  </a:lnTo>
                  <a:lnTo>
                    <a:pt x="2942907" y="3415284"/>
                  </a:lnTo>
                  <a:close/>
                </a:path>
                <a:path w="5353050" h="5018405">
                  <a:moveTo>
                    <a:pt x="3126613" y="2963138"/>
                  </a:moveTo>
                  <a:lnTo>
                    <a:pt x="3123196" y="2950032"/>
                  </a:lnTo>
                  <a:lnTo>
                    <a:pt x="3115208" y="2938894"/>
                  </a:lnTo>
                  <a:lnTo>
                    <a:pt x="3103638" y="2931337"/>
                  </a:lnTo>
                  <a:lnTo>
                    <a:pt x="3090214" y="2929217"/>
                  </a:lnTo>
                  <a:lnTo>
                    <a:pt x="3077133" y="2932646"/>
                  </a:lnTo>
                  <a:lnTo>
                    <a:pt x="3065996" y="2940634"/>
                  </a:lnTo>
                  <a:lnTo>
                    <a:pt x="3058439" y="2952204"/>
                  </a:lnTo>
                  <a:lnTo>
                    <a:pt x="3041662" y="3001721"/>
                  </a:lnTo>
                  <a:lnTo>
                    <a:pt x="3023247" y="3050895"/>
                  </a:lnTo>
                  <a:lnTo>
                    <a:pt x="2985439" y="3146983"/>
                  </a:lnTo>
                  <a:lnTo>
                    <a:pt x="2983319" y="3160407"/>
                  </a:lnTo>
                  <a:lnTo>
                    <a:pt x="2986748" y="3173501"/>
                  </a:lnTo>
                  <a:lnTo>
                    <a:pt x="2994723" y="3184652"/>
                  </a:lnTo>
                  <a:lnTo>
                    <a:pt x="3006293" y="3192195"/>
                  </a:lnTo>
                  <a:lnTo>
                    <a:pt x="3009773" y="3195675"/>
                  </a:lnTo>
                  <a:lnTo>
                    <a:pt x="3020199" y="3195675"/>
                  </a:lnTo>
                  <a:lnTo>
                    <a:pt x="3030474" y="3194367"/>
                  </a:lnTo>
                  <a:lnTo>
                    <a:pt x="3039757" y="3190456"/>
                  </a:lnTo>
                  <a:lnTo>
                    <a:pt x="3047085" y="3183940"/>
                  </a:lnTo>
                  <a:lnTo>
                    <a:pt x="3051492" y="3174809"/>
                  </a:lnTo>
                  <a:lnTo>
                    <a:pt x="3124492" y="2976562"/>
                  </a:lnTo>
                  <a:lnTo>
                    <a:pt x="3126613" y="2963138"/>
                  </a:lnTo>
                  <a:close/>
                </a:path>
                <a:path w="5353050" h="5018405">
                  <a:moveTo>
                    <a:pt x="3310483" y="2504402"/>
                  </a:moveTo>
                  <a:lnTo>
                    <a:pt x="3305264" y="2492222"/>
                  </a:lnTo>
                  <a:lnTo>
                    <a:pt x="3294837" y="2482659"/>
                  </a:lnTo>
                  <a:lnTo>
                    <a:pt x="3281375" y="2477439"/>
                  </a:lnTo>
                  <a:lnTo>
                    <a:pt x="3267900" y="2477439"/>
                  </a:lnTo>
                  <a:lnTo>
                    <a:pt x="3218789" y="2542121"/>
                  </a:lnTo>
                  <a:lnTo>
                    <a:pt x="3194024" y="2590482"/>
                  </a:lnTo>
                  <a:lnTo>
                    <a:pt x="3171863" y="2638856"/>
                  </a:lnTo>
                  <a:lnTo>
                    <a:pt x="3152305" y="2687866"/>
                  </a:lnTo>
                  <a:lnTo>
                    <a:pt x="3150184" y="2701290"/>
                  </a:lnTo>
                  <a:lnTo>
                    <a:pt x="3153613" y="2714396"/>
                  </a:lnTo>
                  <a:lnTo>
                    <a:pt x="3161601" y="2725534"/>
                  </a:lnTo>
                  <a:lnTo>
                    <a:pt x="3173171" y="2733090"/>
                  </a:lnTo>
                  <a:lnTo>
                    <a:pt x="3176638" y="2736570"/>
                  </a:lnTo>
                  <a:lnTo>
                    <a:pt x="3183598" y="2736570"/>
                  </a:lnTo>
                  <a:lnTo>
                    <a:pt x="3193910" y="2734716"/>
                  </a:lnTo>
                  <a:lnTo>
                    <a:pt x="3203587" y="2729611"/>
                  </a:lnTo>
                  <a:lnTo>
                    <a:pt x="3211944" y="2721889"/>
                  </a:lnTo>
                  <a:lnTo>
                    <a:pt x="3218357" y="2712224"/>
                  </a:lnTo>
                  <a:lnTo>
                    <a:pt x="3235845" y="2665857"/>
                  </a:lnTo>
                  <a:lnTo>
                    <a:pt x="3256597" y="2620480"/>
                  </a:lnTo>
                  <a:lnTo>
                    <a:pt x="3279952" y="2575750"/>
                  </a:lnTo>
                  <a:lnTo>
                    <a:pt x="3305264" y="2531351"/>
                  </a:lnTo>
                  <a:lnTo>
                    <a:pt x="3310483" y="2517876"/>
                  </a:lnTo>
                  <a:lnTo>
                    <a:pt x="3310483" y="2504402"/>
                  </a:lnTo>
                  <a:close/>
                </a:path>
                <a:path w="5353050" h="5018405">
                  <a:moveTo>
                    <a:pt x="3623360" y="2148763"/>
                  </a:moveTo>
                  <a:lnTo>
                    <a:pt x="3621951" y="2135936"/>
                  </a:lnTo>
                  <a:lnTo>
                    <a:pt x="3614674" y="2124418"/>
                  </a:lnTo>
                  <a:lnTo>
                    <a:pt x="3603155" y="2116048"/>
                  </a:lnTo>
                  <a:lnTo>
                    <a:pt x="3590340" y="2112238"/>
                  </a:lnTo>
                  <a:lnTo>
                    <a:pt x="3577513" y="2113661"/>
                  </a:lnTo>
                  <a:lnTo>
                    <a:pt x="3523526" y="2159470"/>
                  </a:lnTo>
                  <a:lnTo>
                    <a:pt x="3484308" y="2197023"/>
                  </a:lnTo>
                  <a:lnTo>
                    <a:pt x="3447694" y="2233930"/>
                  </a:lnTo>
                  <a:lnTo>
                    <a:pt x="3413036" y="2270493"/>
                  </a:lnTo>
                  <a:lnTo>
                    <a:pt x="3405657" y="2294839"/>
                  </a:lnTo>
                  <a:lnTo>
                    <a:pt x="3408642" y="2307666"/>
                  </a:lnTo>
                  <a:lnTo>
                    <a:pt x="3440849" y="2329624"/>
                  </a:lnTo>
                  <a:lnTo>
                    <a:pt x="3448558" y="2328926"/>
                  </a:lnTo>
                  <a:lnTo>
                    <a:pt x="3455619" y="2326589"/>
                  </a:lnTo>
                  <a:lnTo>
                    <a:pt x="3461385" y="2322284"/>
                  </a:lnTo>
                  <a:lnTo>
                    <a:pt x="3465182" y="2315718"/>
                  </a:lnTo>
                  <a:lnTo>
                    <a:pt x="3497783" y="2281199"/>
                  </a:lnTo>
                  <a:lnTo>
                    <a:pt x="3532975" y="2245715"/>
                  </a:lnTo>
                  <a:lnTo>
                    <a:pt x="3570782" y="2209571"/>
                  </a:lnTo>
                  <a:lnTo>
                    <a:pt x="3611194" y="2173109"/>
                  </a:lnTo>
                  <a:lnTo>
                    <a:pt x="3619563" y="2161590"/>
                  </a:lnTo>
                  <a:lnTo>
                    <a:pt x="3623360" y="2148763"/>
                  </a:lnTo>
                  <a:close/>
                </a:path>
                <a:path w="5353050" h="5018405">
                  <a:moveTo>
                    <a:pt x="3819779" y="3327743"/>
                  </a:moveTo>
                  <a:lnTo>
                    <a:pt x="3814267" y="3285807"/>
                  </a:lnTo>
                  <a:lnTo>
                    <a:pt x="3800678" y="3245751"/>
                  </a:lnTo>
                  <a:lnTo>
                    <a:pt x="3779532" y="3209125"/>
                  </a:lnTo>
                  <a:lnTo>
                    <a:pt x="3751656" y="3177324"/>
                  </a:lnTo>
                  <a:lnTo>
                    <a:pt x="3718115" y="3151581"/>
                  </a:lnTo>
                  <a:lnTo>
                    <a:pt x="3680206" y="3132874"/>
                  </a:lnTo>
                  <a:lnTo>
                    <a:pt x="3639362" y="3121926"/>
                  </a:lnTo>
                  <a:lnTo>
                    <a:pt x="3597186" y="3119158"/>
                  </a:lnTo>
                  <a:lnTo>
                    <a:pt x="3576091" y="3120898"/>
                  </a:lnTo>
                  <a:lnTo>
                    <a:pt x="3534918" y="3130499"/>
                  </a:lnTo>
                  <a:lnTo>
                    <a:pt x="3496411" y="3147949"/>
                  </a:lnTo>
                  <a:lnTo>
                    <a:pt x="3462045" y="3172587"/>
                  </a:lnTo>
                  <a:lnTo>
                    <a:pt x="3433153" y="3203460"/>
                  </a:lnTo>
                  <a:lnTo>
                    <a:pt x="3410826" y="3239376"/>
                  </a:lnTo>
                  <a:lnTo>
                    <a:pt x="3395942" y="3278962"/>
                  </a:lnTo>
                  <a:lnTo>
                    <a:pt x="3389045" y="3320694"/>
                  </a:lnTo>
                  <a:lnTo>
                    <a:pt x="3388703" y="3341865"/>
                  </a:lnTo>
                  <a:lnTo>
                    <a:pt x="3390430" y="3362972"/>
                  </a:lnTo>
                  <a:lnTo>
                    <a:pt x="3400031" y="3404158"/>
                  </a:lnTo>
                  <a:lnTo>
                    <a:pt x="3417481" y="3442690"/>
                  </a:lnTo>
                  <a:lnTo>
                    <a:pt x="3442106" y="3477069"/>
                  </a:lnTo>
                  <a:lnTo>
                    <a:pt x="3472967" y="3505974"/>
                  </a:lnTo>
                  <a:lnTo>
                    <a:pt x="3508870" y="3528314"/>
                  </a:lnTo>
                  <a:lnTo>
                    <a:pt x="3548430" y="3543211"/>
                  </a:lnTo>
                  <a:lnTo>
                    <a:pt x="3590137" y="3550107"/>
                  </a:lnTo>
                  <a:lnTo>
                    <a:pt x="3611308" y="3550450"/>
                  </a:lnTo>
                  <a:lnTo>
                    <a:pt x="3632390" y="3548723"/>
                  </a:lnTo>
                  <a:lnTo>
                    <a:pt x="3673564" y="3539109"/>
                  </a:lnTo>
                  <a:lnTo>
                    <a:pt x="3712070" y="3521659"/>
                  </a:lnTo>
                  <a:lnTo>
                    <a:pt x="3746436" y="3497021"/>
                  </a:lnTo>
                  <a:lnTo>
                    <a:pt x="3775329" y="3466147"/>
                  </a:lnTo>
                  <a:lnTo>
                    <a:pt x="3797655" y="3430232"/>
                  </a:lnTo>
                  <a:lnTo>
                    <a:pt x="3812552" y="3390646"/>
                  </a:lnTo>
                  <a:lnTo>
                    <a:pt x="3819779" y="3327743"/>
                  </a:lnTo>
                  <a:close/>
                </a:path>
                <a:path w="5353050" h="5018405">
                  <a:moveTo>
                    <a:pt x="4006202" y="1850948"/>
                  </a:moveTo>
                  <a:lnTo>
                    <a:pt x="4005821" y="1837309"/>
                  </a:lnTo>
                  <a:lnTo>
                    <a:pt x="4000550" y="1825294"/>
                  </a:lnTo>
                  <a:lnTo>
                    <a:pt x="3990505" y="1816874"/>
                  </a:lnTo>
                  <a:lnTo>
                    <a:pt x="3977525" y="1812696"/>
                  </a:lnTo>
                  <a:lnTo>
                    <a:pt x="3963886" y="1813077"/>
                  </a:lnTo>
                  <a:lnTo>
                    <a:pt x="3861930" y="1884857"/>
                  </a:lnTo>
                  <a:lnTo>
                    <a:pt x="3822331" y="1914702"/>
                  </a:lnTo>
                  <a:lnTo>
                    <a:pt x="3785019" y="1943557"/>
                  </a:lnTo>
                  <a:lnTo>
                    <a:pt x="3771112" y="1966595"/>
                  </a:lnTo>
                  <a:lnTo>
                    <a:pt x="3772306" y="1980234"/>
                  </a:lnTo>
                  <a:lnTo>
                    <a:pt x="3805872" y="2006155"/>
                  </a:lnTo>
                  <a:lnTo>
                    <a:pt x="3812832" y="2006155"/>
                  </a:lnTo>
                  <a:lnTo>
                    <a:pt x="3826738" y="1999208"/>
                  </a:lnTo>
                  <a:lnTo>
                    <a:pt x="3864051" y="1970341"/>
                  </a:lnTo>
                  <a:lnTo>
                    <a:pt x="3903649" y="1940509"/>
                  </a:lnTo>
                  <a:lnTo>
                    <a:pt x="3993604" y="1873986"/>
                  </a:lnTo>
                  <a:lnTo>
                    <a:pt x="4002024" y="1863940"/>
                  </a:lnTo>
                  <a:lnTo>
                    <a:pt x="4006202" y="1850948"/>
                  </a:lnTo>
                  <a:close/>
                </a:path>
                <a:path w="5353050" h="5018405">
                  <a:moveTo>
                    <a:pt x="4399038" y="1562265"/>
                  </a:moveTo>
                  <a:lnTo>
                    <a:pt x="4398657" y="1548625"/>
                  </a:lnTo>
                  <a:lnTo>
                    <a:pt x="4393387" y="1536611"/>
                  </a:lnTo>
                  <a:lnTo>
                    <a:pt x="4383341" y="1528191"/>
                  </a:lnTo>
                  <a:lnTo>
                    <a:pt x="4370362" y="1524012"/>
                  </a:lnTo>
                  <a:lnTo>
                    <a:pt x="4356722" y="1524381"/>
                  </a:lnTo>
                  <a:lnTo>
                    <a:pt x="4344721" y="1529664"/>
                  </a:lnTo>
                  <a:lnTo>
                    <a:pt x="4177855" y="1654873"/>
                  </a:lnTo>
                  <a:lnTo>
                    <a:pt x="4169435" y="1664919"/>
                  </a:lnTo>
                  <a:lnTo>
                    <a:pt x="4165257" y="1677911"/>
                  </a:lnTo>
                  <a:lnTo>
                    <a:pt x="4165638" y="1691551"/>
                  </a:lnTo>
                  <a:lnTo>
                    <a:pt x="4198709" y="1717471"/>
                  </a:lnTo>
                  <a:lnTo>
                    <a:pt x="4212615" y="1717471"/>
                  </a:lnTo>
                  <a:lnTo>
                    <a:pt x="4219575" y="1710524"/>
                  </a:lnTo>
                  <a:lnTo>
                    <a:pt x="4386440" y="1585302"/>
                  </a:lnTo>
                  <a:lnTo>
                    <a:pt x="4394860" y="1575257"/>
                  </a:lnTo>
                  <a:lnTo>
                    <a:pt x="4399038" y="1562265"/>
                  </a:lnTo>
                  <a:close/>
                </a:path>
                <a:path w="5353050" h="5018405">
                  <a:moveTo>
                    <a:pt x="4772330" y="2875686"/>
                  </a:moveTo>
                  <a:lnTo>
                    <a:pt x="4768672" y="2830715"/>
                  </a:lnTo>
                  <a:lnTo>
                    <a:pt x="4758080" y="2787993"/>
                  </a:lnTo>
                  <a:lnTo>
                    <a:pt x="4741164" y="2748102"/>
                  </a:lnTo>
                  <a:lnTo>
                    <a:pt x="4718482" y="2711640"/>
                  </a:lnTo>
                  <a:lnTo>
                    <a:pt x="4702797" y="2693365"/>
                  </a:lnTo>
                  <a:lnTo>
                    <a:pt x="4702797" y="2875686"/>
                  </a:lnTo>
                  <a:lnTo>
                    <a:pt x="4697260" y="2923387"/>
                  </a:lnTo>
                  <a:lnTo>
                    <a:pt x="4681512" y="2967253"/>
                  </a:lnTo>
                  <a:lnTo>
                    <a:pt x="4656823" y="3006013"/>
                  </a:lnTo>
                  <a:lnTo>
                    <a:pt x="4624463" y="3038386"/>
                  </a:lnTo>
                  <a:lnTo>
                    <a:pt x="4585728" y="3063087"/>
                  </a:lnTo>
                  <a:lnTo>
                    <a:pt x="4541888" y="3078848"/>
                  </a:lnTo>
                  <a:lnTo>
                    <a:pt x="4494212" y="3084385"/>
                  </a:lnTo>
                  <a:lnTo>
                    <a:pt x="4446536" y="3078848"/>
                  </a:lnTo>
                  <a:lnTo>
                    <a:pt x="4402683" y="3063087"/>
                  </a:lnTo>
                  <a:lnTo>
                    <a:pt x="4363948" y="3038386"/>
                  </a:lnTo>
                  <a:lnTo>
                    <a:pt x="4331601" y="3006013"/>
                  </a:lnTo>
                  <a:lnTo>
                    <a:pt x="4306913" y="2967253"/>
                  </a:lnTo>
                  <a:lnTo>
                    <a:pt x="4291152" y="2923387"/>
                  </a:lnTo>
                  <a:lnTo>
                    <a:pt x="4285627" y="2875686"/>
                  </a:lnTo>
                  <a:lnTo>
                    <a:pt x="4291152" y="2827998"/>
                  </a:lnTo>
                  <a:lnTo>
                    <a:pt x="4306913" y="2784119"/>
                  </a:lnTo>
                  <a:lnTo>
                    <a:pt x="4331601" y="2745371"/>
                  </a:lnTo>
                  <a:lnTo>
                    <a:pt x="4363948" y="2712999"/>
                  </a:lnTo>
                  <a:lnTo>
                    <a:pt x="4402683" y="2688298"/>
                  </a:lnTo>
                  <a:lnTo>
                    <a:pt x="4446536" y="2672537"/>
                  </a:lnTo>
                  <a:lnTo>
                    <a:pt x="4494212" y="2667000"/>
                  </a:lnTo>
                  <a:lnTo>
                    <a:pt x="4541888" y="2672537"/>
                  </a:lnTo>
                  <a:lnTo>
                    <a:pt x="4585728" y="2688298"/>
                  </a:lnTo>
                  <a:lnTo>
                    <a:pt x="4624463" y="2712999"/>
                  </a:lnTo>
                  <a:lnTo>
                    <a:pt x="4656823" y="2745371"/>
                  </a:lnTo>
                  <a:lnTo>
                    <a:pt x="4681512" y="2784119"/>
                  </a:lnTo>
                  <a:lnTo>
                    <a:pt x="4697260" y="2827998"/>
                  </a:lnTo>
                  <a:lnTo>
                    <a:pt x="4702797" y="2875686"/>
                  </a:lnTo>
                  <a:lnTo>
                    <a:pt x="4702797" y="2693365"/>
                  </a:lnTo>
                  <a:lnTo>
                    <a:pt x="4658182" y="2651315"/>
                  </a:lnTo>
                  <a:lnTo>
                    <a:pt x="4621733" y="2628620"/>
                  </a:lnTo>
                  <a:lnTo>
                    <a:pt x="4581868" y="2611691"/>
                  </a:lnTo>
                  <a:lnTo>
                    <a:pt x="4539170" y="2601099"/>
                  </a:lnTo>
                  <a:lnTo>
                    <a:pt x="4494212" y="2597442"/>
                  </a:lnTo>
                  <a:lnTo>
                    <a:pt x="4449254" y="2601099"/>
                  </a:lnTo>
                  <a:lnTo>
                    <a:pt x="4406544" y="2611691"/>
                  </a:lnTo>
                  <a:lnTo>
                    <a:pt x="4366679" y="2628620"/>
                  </a:lnTo>
                  <a:lnTo>
                    <a:pt x="4330230" y="2651315"/>
                  </a:lnTo>
                  <a:lnTo>
                    <a:pt x="4297794" y="2679179"/>
                  </a:lnTo>
                  <a:lnTo>
                    <a:pt x="4269943" y="2711640"/>
                  </a:lnTo>
                  <a:lnTo>
                    <a:pt x="4247261" y="2748102"/>
                  </a:lnTo>
                  <a:lnTo>
                    <a:pt x="4230332" y="2787993"/>
                  </a:lnTo>
                  <a:lnTo>
                    <a:pt x="4219753" y="2830715"/>
                  </a:lnTo>
                  <a:lnTo>
                    <a:pt x="4216095" y="2875686"/>
                  </a:lnTo>
                  <a:lnTo>
                    <a:pt x="4219753" y="2920669"/>
                  </a:lnTo>
                  <a:lnTo>
                    <a:pt x="4230332" y="2963392"/>
                  </a:lnTo>
                  <a:lnTo>
                    <a:pt x="4247261" y="3003283"/>
                  </a:lnTo>
                  <a:lnTo>
                    <a:pt x="4269943" y="3039745"/>
                  </a:lnTo>
                  <a:lnTo>
                    <a:pt x="4297794" y="3072206"/>
                  </a:lnTo>
                  <a:lnTo>
                    <a:pt x="4330230" y="3100070"/>
                  </a:lnTo>
                  <a:lnTo>
                    <a:pt x="4366679" y="3122765"/>
                  </a:lnTo>
                  <a:lnTo>
                    <a:pt x="4406544" y="3139694"/>
                  </a:lnTo>
                  <a:lnTo>
                    <a:pt x="4449254" y="3150285"/>
                  </a:lnTo>
                  <a:lnTo>
                    <a:pt x="4494212" y="3153943"/>
                  </a:lnTo>
                  <a:lnTo>
                    <a:pt x="4539170" y="3150285"/>
                  </a:lnTo>
                  <a:lnTo>
                    <a:pt x="4581868" y="3139694"/>
                  </a:lnTo>
                  <a:lnTo>
                    <a:pt x="4621733" y="3122765"/>
                  </a:lnTo>
                  <a:lnTo>
                    <a:pt x="4658182" y="3100070"/>
                  </a:lnTo>
                  <a:lnTo>
                    <a:pt x="4690630" y="3072206"/>
                  </a:lnTo>
                  <a:lnTo>
                    <a:pt x="4718482" y="3039745"/>
                  </a:lnTo>
                  <a:lnTo>
                    <a:pt x="4741164" y="3003283"/>
                  </a:lnTo>
                  <a:lnTo>
                    <a:pt x="4758080" y="2963392"/>
                  </a:lnTo>
                  <a:lnTo>
                    <a:pt x="4768672" y="2920669"/>
                  </a:lnTo>
                  <a:lnTo>
                    <a:pt x="4772330" y="2875686"/>
                  </a:lnTo>
                  <a:close/>
                </a:path>
                <a:path w="5353050" h="5018405">
                  <a:moveTo>
                    <a:pt x="4772330" y="1244447"/>
                  </a:moveTo>
                  <a:lnTo>
                    <a:pt x="4769713" y="1231633"/>
                  </a:lnTo>
                  <a:lnTo>
                    <a:pt x="4761890" y="1220101"/>
                  </a:lnTo>
                  <a:lnTo>
                    <a:pt x="4750384" y="1212278"/>
                  </a:lnTo>
                  <a:lnTo>
                    <a:pt x="4737557" y="1209675"/>
                  </a:lnTo>
                  <a:lnTo>
                    <a:pt x="4724743" y="1212278"/>
                  </a:lnTo>
                  <a:lnTo>
                    <a:pt x="4713224" y="1220101"/>
                  </a:lnTo>
                  <a:lnTo>
                    <a:pt x="4678083" y="1254074"/>
                  </a:lnTo>
                  <a:lnTo>
                    <a:pt x="4640656" y="1288364"/>
                  </a:lnTo>
                  <a:lnTo>
                    <a:pt x="4601273" y="1323314"/>
                  </a:lnTo>
                  <a:lnTo>
                    <a:pt x="4560265" y="1359230"/>
                  </a:lnTo>
                  <a:lnTo>
                    <a:pt x="4551896" y="1369288"/>
                  </a:lnTo>
                  <a:lnTo>
                    <a:pt x="4548098" y="1382268"/>
                  </a:lnTo>
                  <a:lnTo>
                    <a:pt x="4549508" y="1395920"/>
                  </a:lnTo>
                  <a:lnTo>
                    <a:pt x="4556785" y="1407922"/>
                  </a:lnTo>
                  <a:lnTo>
                    <a:pt x="4562602" y="1414500"/>
                  </a:lnTo>
                  <a:lnTo>
                    <a:pt x="4569384" y="1418793"/>
                  </a:lnTo>
                  <a:lnTo>
                    <a:pt x="4576826" y="1421130"/>
                  </a:lnTo>
                  <a:lnTo>
                    <a:pt x="4584598" y="1421841"/>
                  </a:lnTo>
                  <a:lnTo>
                    <a:pt x="4591545" y="1421841"/>
                  </a:lnTo>
                  <a:lnTo>
                    <a:pt x="4598505" y="1418361"/>
                  </a:lnTo>
                  <a:lnTo>
                    <a:pt x="4605452" y="1407922"/>
                  </a:lnTo>
                  <a:lnTo>
                    <a:pt x="4646523" y="1373466"/>
                  </a:lnTo>
                  <a:lnTo>
                    <a:pt x="4686287" y="1338364"/>
                  </a:lnTo>
                  <a:lnTo>
                    <a:pt x="4724743" y="1303248"/>
                  </a:lnTo>
                  <a:lnTo>
                    <a:pt x="4761890" y="1268793"/>
                  </a:lnTo>
                  <a:lnTo>
                    <a:pt x="4769713" y="1257274"/>
                  </a:lnTo>
                  <a:lnTo>
                    <a:pt x="4772330" y="1244447"/>
                  </a:lnTo>
                  <a:close/>
                </a:path>
                <a:path w="5353050" h="5018405">
                  <a:moveTo>
                    <a:pt x="5090414" y="869683"/>
                  </a:moveTo>
                  <a:lnTo>
                    <a:pt x="5085207" y="857516"/>
                  </a:lnTo>
                  <a:lnTo>
                    <a:pt x="5074767" y="847940"/>
                  </a:lnTo>
                  <a:lnTo>
                    <a:pt x="5061305" y="842733"/>
                  </a:lnTo>
                  <a:lnTo>
                    <a:pt x="5047831" y="842733"/>
                  </a:lnTo>
                  <a:lnTo>
                    <a:pt x="5035664" y="847940"/>
                  </a:lnTo>
                  <a:lnTo>
                    <a:pt x="5026101" y="858380"/>
                  </a:lnTo>
                  <a:lnTo>
                    <a:pt x="4998783" y="900061"/>
                  </a:lnTo>
                  <a:lnTo>
                    <a:pt x="4969180" y="941425"/>
                  </a:lnTo>
                  <a:lnTo>
                    <a:pt x="4937620" y="982129"/>
                  </a:lnTo>
                  <a:lnTo>
                    <a:pt x="4904422" y="1021854"/>
                  </a:lnTo>
                  <a:lnTo>
                    <a:pt x="4897145" y="1033373"/>
                  </a:lnTo>
                  <a:lnTo>
                    <a:pt x="4907902" y="1070546"/>
                  </a:lnTo>
                  <a:lnTo>
                    <a:pt x="4921809" y="1077506"/>
                  </a:lnTo>
                  <a:lnTo>
                    <a:pt x="4928768" y="1077506"/>
                  </a:lnTo>
                  <a:lnTo>
                    <a:pt x="4991824" y="1024788"/>
                  </a:lnTo>
                  <a:lnTo>
                    <a:pt x="5024806" y="981849"/>
                  </a:lnTo>
                  <a:lnTo>
                    <a:pt x="5055819" y="938923"/>
                  </a:lnTo>
                  <a:lnTo>
                    <a:pt x="5085207" y="896645"/>
                  </a:lnTo>
                  <a:lnTo>
                    <a:pt x="5090414" y="883158"/>
                  </a:lnTo>
                  <a:lnTo>
                    <a:pt x="5090414" y="869683"/>
                  </a:lnTo>
                  <a:close/>
                </a:path>
                <a:path w="5353050" h="5018405">
                  <a:moveTo>
                    <a:pt x="5293893" y="431609"/>
                  </a:moveTo>
                  <a:lnTo>
                    <a:pt x="5289448" y="419696"/>
                  </a:lnTo>
                  <a:lnTo>
                    <a:pt x="5281079" y="409752"/>
                  </a:lnTo>
                  <a:lnTo>
                    <a:pt x="5269458" y="402742"/>
                  </a:lnTo>
                  <a:lnTo>
                    <a:pt x="5256581" y="402640"/>
                  </a:lnTo>
                  <a:lnTo>
                    <a:pt x="5244681" y="407098"/>
                  </a:lnTo>
                  <a:lnTo>
                    <a:pt x="5234749" y="415467"/>
                  </a:lnTo>
                  <a:lnTo>
                    <a:pt x="5227739" y="427088"/>
                  </a:lnTo>
                  <a:lnTo>
                    <a:pt x="5213451" y="476059"/>
                  </a:lnTo>
                  <a:lnTo>
                    <a:pt x="5196878" y="524040"/>
                  </a:lnTo>
                  <a:lnTo>
                    <a:pt x="5178361" y="571385"/>
                  </a:lnTo>
                  <a:lnTo>
                    <a:pt x="5158206" y="618388"/>
                  </a:lnTo>
                  <a:lnTo>
                    <a:pt x="5155552" y="631812"/>
                  </a:lnTo>
                  <a:lnTo>
                    <a:pt x="5157775" y="644906"/>
                  </a:lnTo>
                  <a:lnTo>
                    <a:pt x="5164569" y="656056"/>
                  </a:lnTo>
                  <a:lnTo>
                    <a:pt x="5175593" y="663600"/>
                  </a:lnTo>
                  <a:lnTo>
                    <a:pt x="5179072" y="667080"/>
                  </a:lnTo>
                  <a:lnTo>
                    <a:pt x="5189499" y="667080"/>
                  </a:lnTo>
                  <a:lnTo>
                    <a:pt x="5197805" y="665721"/>
                  </a:lnTo>
                  <a:lnTo>
                    <a:pt x="5240985" y="594639"/>
                  </a:lnTo>
                  <a:lnTo>
                    <a:pt x="5259895" y="544918"/>
                  </a:lnTo>
                  <a:lnTo>
                    <a:pt x="5277497" y="494538"/>
                  </a:lnTo>
                  <a:lnTo>
                    <a:pt x="5293792" y="444487"/>
                  </a:lnTo>
                  <a:lnTo>
                    <a:pt x="5293893" y="431609"/>
                  </a:lnTo>
                  <a:close/>
                </a:path>
                <a:path w="5353050" h="5018405">
                  <a:moveTo>
                    <a:pt x="5352885" y="0"/>
                  </a:moveTo>
                  <a:lnTo>
                    <a:pt x="5283365" y="0"/>
                  </a:lnTo>
                  <a:lnTo>
                    <a:pt x="5283238" y="37541"/>
                  </a:lnTo>
                  <a:lnTo>
                    <a:pt x="5282768" y="64439"/>
                  </a:lnTo>
                  <a:lnTo>
                    <a:pt x="5281193" y="97980"/>
                  </a:lnTo>
                  <a:lnTo>
                    <a:pt x="5278958" y="130860"/>
                  </a:lnTo>
                  <a:lnTo>
                    <a:pt x="5276405" y="162750"/>
                  </a:lnTo>
                  <a:lnTo>
                    <a:pt x="5278856" y="177050"/>
                  </a:lnTo>
                  <a:lnTo>
                    <a:pt x="5285537" y="188404"/>
                  </a:lnTo>
                  <a:lnTo>
                    <a:pt x="5295468" y="196507"/>
                  </a:lnTo>
                  <a:lnTo>
                    <a:pt x="5307698" y="201015"/>
                  </a:lnTo>
                  <a:lnTo>
                    <a:pt x="5311178" y="201015"/>
                  </a:lnTo>
                  <a:lnTo>
                    <a:pt x="5323878" y="198628"/>
                  </a:lnTo>
                  <a:lnTo>
                    <a:pt x="5334635" y="192316"/>
                  </a:lnTo>
                  <a:lnTo>
                    <a:pt x="5341480" y="183413"/>
                  </a:lnTo>
                  <a:lnTo>
                    <a:pt x="5342458" y="173189"/>
                  </a:lnTo>
                  <a:lnTo>
                    <a:pt x="5347017" y="140741"/>
                  </a:lnTo>
                  <a:lnTo>
                    <a:pt x="5350281" y="106667"/>
                  </a:lnTo>
                  <a:lnTo>
                    <a:pt x="5352237" y="71945"/>
                  </a:lnTo>
                  <a:lnTo>
                    <a:pt x="5352885" y="37541"/>
                  </a:lnTo>
                  <a:lnTo>
                    <a:pt x="5352885" y="0"/>
                  </a:lnTo>
                  <a:close/>
                </a:path>
              </a:pathLst>
            </a:custGeom>
            <a:solidFill>
              <a:srgbClr val="FFFFFF"/>
            </a:solidFill>
          </p:spPr>
          <p:txBody>
            <a:bodyPr wrap="square" lIns="0" tIns="0" rIns="0" bIns="0" rtlCol="0"/>
            <a:lstStyle/>
            <a:p>
              <a:endParaRPr/>
            </a:p>
          </p:txBody>
        </p:sp>
      </p:grpSp>
      <p:sp>
        <p:nvSpPr>
          <p:cNvPr id="7" name="object 7"/>
          <p:cNvSpPr txBox="1"/>
          <p:nvPr/>
        </p:nvSpPr>
        <p:spPr>
          <a:xfrm>
            <a:off x="1016000" y="977900"/>
            <a:ext cx="442595" cy="391160"/>
          </a:xfrm>
          <a:prstGeom prst="rect">
            <a:avLst/>
          </a:prstGeom>
        </p:spPr>
        <p:txBody>
          <a:bodyPr vert="horz" wrap="square" lIns="0" tIns="12700" rIns="0" bIns="0" rtlCol="0">
            <a:spAutoFit/>
          </a:bodyPr>
          <a:lstStyle/>
          <a:p>
            <a:pPr marL="12700">
              <a:lnSpc>
                <a:spcPct val="100000"/>
              </a:lnSpc>
              <a:spcBef>
                <a:spcPts val="100"/>
              </a:spcBef>
            </a:pPr>
            <a:r>
              <a:rPr sz="2400" b="1" spc="210" dirty="0">
                <a:solidFill>
                  <a:srgbClr val="FFFFFF"/>
                </a:solidFill>
                <a:latin typeface="Lucida Sans"/>
                <a:cs typeface="Lucida Sans"/>
              </a:rPr>
              <a:t>0</a:t>
            </a:r>
            <a:r>
              <a:rPr sz="2400" b="1" spc="5" dirty="0">
                <a:solidFill>
                  <a:srgbClr val="FFFFFF"/>
                </a:solidFill>
                <a:latin typeface="Lucida Sans"/>
                <a:cs typeface="Lucida Sans"/>
              </a:rPr>
              <a:t>5</a:t>
            </a:r>
            <a:endParaRPr sz="2400">
              <a:latin typeface="Lucida Sans"/>
              <a:cs typeface="Lucida Sans"/>
            </a:endParaRPr>
          </a:p>
        </p:txBody>
      </p:sp>
      <p:sp>
        <p:nvSpPr>
          <p:cNvPr id="8" name="object 8"/>
          <p:cNvSpPr/>
          <p:nvPr/>
        </p:nvSpPr>
        <p:spPr>
          <a:xfrm>
            <a:off x="0" y="5702904"/>
            <a:ext cx="2879090" cy="4584700"/>
          </a:xfrm>
          <a:custGeom>
            <a:avLst/>
            <a:gdLst/>
            <a:ahLst/>
            <a:cxnLst/>
            <a:rect l="l" t="t" r="r" b="b"/>
            <a:pathLst>
              <a:path w="2879090" h="4584700">
                <a:moveTo>
                  <a:pt x="772394" y="0"/>
                </a:moveTo>
                <a:lnTo>
                  <a:pt x="1058390" y="0"/>
                </a:lnTo>
                <a:lnTo>
                  <a:pt x="1087935" y="4311"/>
                </a:lnTo>
                <a:lnTo>
                  <a:pt x="1132951" y="13603"/>
                </a:lnTo>
                <a:lnTo>
                  <a:pt x="1177286" y="25537"/>
                </a:lnTo>
                <a:lnTo>
                  <a:pt x="1220767" y="40107"/>
                </a:lnTo>
                <a:lnTo>
                  <a:pt x="1263224" y="57308"/>
                </a:lnTo>
                <a:lnTo>
                  <a:pt x="1304487" y="77134"/>
                </a:lnTo>
                <a:lnTo>
                  <a:pt x="1344385" y="99579"/>
                </a:lnTo>
                <a:lnTo>
                  <a:pt x="1382747" y="124638"/>
                </a:lnTo>
                <a:lnTo>
                  <a:pt x="1419403" y="152305"/>
                </a:lnTo>
                <a:lnTo>
                  <a:pt x="1454182" y="182574"/>
                </a:lnTo>
                <a:lnTo>
                  <a:pt x="1486914" y="215439"/>
                </a:lnTo>
                <a:lnTo>
                  <a:pt x="1517428" y="250896"/>
                </a:lnTo>
                <a:lnTo>
                  <a:pt x="1545552" y="288937"/>
                </a:lnTo>
                <a:lnTo>
                  <a:pt x="1571118" y="329558"/>
                </a:lnTo>
                <a:lnTo>
                  <a:pt x="1593953" y="372753"/>
                </a:lnTo>
                <a:lnTo>
                  <a:pt x="1613888" y="418515"/>
                </a:lnTo>
                <a:lnTo>
                  <a:pt x="1627949" y="466700"/>
                </a:lnTo>
                <a:lnTo>
                  <a:pt x="1640024" y="514655"/>
                </a:lnTo>
                <a:lnTo>
                  <a:pt x="1650183" y="562392"/>
                </a:lnTo>
                <a:lnTo>
                  <a:pt x="1658496" y="609922"/>
                </a:lnTo>
                <a:lnTo>
                  <a:pt x="1665034" y="657255"/>
                </a:lnTo>
                <a:lnTo>
                  <a:pt x="1669866" y="704402"/>
                </a:lnTo>
                <a:lnTo>
                  <a:pt x="1673063" y="751375"/>
                </a:lnTo>
                <a:lnTo>
                  <a:pt x="1674695" y="798184"/>
                </a:lnTo>
                <a:lnTo>
                  <a:pt x="1674831" y="844840"/>
                </a:lnTo>
                <a:lnTo>
                  <a:pt x="1673542" y="891355"/>
                </a:lnTo>
                <a:lnTo>
                  <a:pt x="1670898" y="937738"/>
                </a:lnTo>
                <a:lnTo>
                  <a:pt x="1666969" y="984001"/>
                </a:lnTo>
                <a:lnTo>
                  <a:pt x="1661826" y="1030156"/>
                </a:lnTo>
                <a:lnTo>
                  <a:pt x="1655537" y="1076212"/>
                </a:lnTo>
                <a:lnTo>
                  <a:pt x="1648174" y="1122180"/>
                </a:lnTo>
                <a:lnTo>
                  <a:pt x="1639806" y="1168072"/>
                </a:lnTo>
                <a:lnTo>
                  <a:pt x="1630503" y="1213899"/>
                </a:lnTo>
                <a:lnTo>
                  <a:pt x="1620336" y="1259671"/>
                </a:lnTo>
                <a:lnTo>
                  <a:pt x="1609375" y="1305400"/>
                </a:lnTo>
                <a:lnTo>
                  <a:pt x="1597689" y="1351095"/>
                </a:lnTo>
                <a:lnTo>
                  <a:pt x="1585350" y="1396769"/>
                </a:lnTo>
                <a:lnTo>
                  <a:pt x="1572426" y="1442432"/>
                </a:lnTo>
                <a:lnTo>
                  <a:pt x="1558988" y="1488095"/>
                </a:lnTo>
                <a:lnTo>
                  <a:pt x="1545107" y="1533769"/>
                </a:lnTo>
                <a:lnTo>
                  <a:pt x="1530851" y="1579465"/>
                </a:lnTo>
                <a:lnTo>
                  <a:pt x="1516292" y="1625193"/>
                </a:lnTo>
                <a:lnTo>
                  <a:pt x="1501499" y="1670965"/>
                </a:lnTo>
                <a:lnTo>
                  <a:pt x="1486543" y="1716792"/>
                </a:lnTo>
                <a:lnTo>
                  <a:pt x="1456420" y="1808653"/>
                </a:lnTo>
                <a:lnTo>
                  <a:pt x="1441393" y="1854709"/>
                </a:lnTo>
                <a:lnTo>
                  <a:pt x="1426483" y="1900863"/>
                </a:lnTo>
                <a:lnTo>
                  <a:pt x="1411761" y="1947126"/>
                </a:lnTo>
                <a:lnTo>
                  <a:pt x="1397295" y="1993510"/>
                </a:lnTo>
                <a:lnTo>
                  <a:pt x="1383156" y="2040024"/>
                </a:lnTo>
                <a:lnTo>
                  <a:pt x="1369415" y="2086680"/>
                </a:lnTo>
                <a:lnTo>
                  <a:pt x="1356141" y="2133489"/>
                </a:lnTo>
                <a:lnTo>
                  <a:pt x="1343404" y="2180462"/>
                </a:lnTo>
                <a:lnTo>
                  <a:pt x="1331274" y="2227610"/>
                </a:lnTo>
                <a:lnTo>
                  <a:pt x="1319822" y="2274943"/>
                </a:lnTo>
                <a:lnTo>
                  <a:pt x="1309118" y="2322472"/>
                </a:lnTo>
                <a:lnTo>
                  <a:pt x="1299232" y="2370209"/>
                </a:lnTo>
                <a:lnTo>
                  <a:pt x="1290233" y="2418164"/>
                </a:lnTo>
                <a:lnTo>
                  <a:pt x="1282192" y="2466349"/>
                </a:lnTo>
                <a:lnTo>
                  <a:pt x="1282268" y="2514126"/>
                </a:lnTo>
                <a:lnTo>
                  <a:pt x="1282799" y="2561585"/>
                </a:lnTo>
                <a:lnTo>
                  <a:pt x="1284239" y="2608816"/>
                </a:lnTo>
                <a:lnTo>
                  <a:pt x="1287045" y="2655910"/>
                </a:lnTo>
                <a:lnTo>
                  <a:pt x="1291671" y="2702958"/>
                </a:lnTo>
                <a:lnTo>
                  <a:pt x="1298572" y="2750053"/>
                </a:lnTo>
                <a:lnTo>
                  <a:pt x="1308203" y="2797283"/>
                </a:lnTo>
                <a:lnTo>
                  <a:pt x="1321019" y="2844742"/>
                </a:lnTo>
                <a:lnTo>
                  <a:pt x="1337475" y="2892520"/>
                </a:lnTo>
                <a:lnTo>
                  <a:pt x="1357287" y="2931938"/>
                </a:lnTo>
                <a:lnTo>
                  <a:pt x="1378236" y="2970322"/>
                </a:lnTo>
                <a:lnTo>
                  <a:pt x="1400272" y="3007706"/>
                </a:lnTo>
                <a:lnTo>
                  <a:pt x="1423348" y="3044123"/>
                </a:lnTo>
                <a:lnTo>
                  <a:pt x="1447413" y="3079607"/>
                </a:lnTo>
                <a:lnTo>
                  <a:pt x="1472421" y="3114191"/>
                </a:lnTo>
                <a:lnTo>
                  <a:pt x="1498323" y="3147908"/>
                </a:lnTo>
                <a:lnTo>
                  <a:pt x="1525069" y="3180793"/>
                </a:lnTo>
                <a:lnTo>
                  <a:pt x="1552612" y="3212878"/>
                </a:lnTo>
                <a:lnTo>
                  <a:pt x="1580904" y="3244197"/>
                </a:lnTo>
                <a:lnTo>
                  <a:pt x="1609895" y="3274784"/>
                </a:lnTo>
                <a:lnTo>
                  <a:pt x="1639537" y="3304671"/>
                </a:lnTo>
                <a:lnTo>
                  <a:pt x="1669782" y="3333893"/>
                </a:lnTo>
                <a:lnTo>
                  <a:pt x="1700581" y="3362482"/>
                </a:lnTo>
                <a:lnTo>
                  <a:pt x="1731887" y="3390473"/>
                </a:lnTo>
                <a:lnTo>
                  <a:pt x="1763649" y="3417898"/>
                </a:lnTo>
                <a:lnTo>
                  <a:pt x="1795821" y="3444792"/>
                </a:lnTo>
                <a:lnTo>
                  <a:pt x="1828353" y="3471187"/>
                </a:lnTo>
                <a:lnTo>
                  <a:pt x="1861197" y="3497118"/>
                </a:lnTo>
                <a:lnTo>
                  <a:pt x="1894305" y="3522617"/>
                </a:lnTo>
                <a:lnTo>
                  <a:pt x="1927628" y="3547718"/>
                </a:lnTo>
                <a:lnTo>
                  <a:pt x="1961117" y="3572454"/>
                </a:lnTo>
                <a:lnTo>
                  <a:pt x="1994724" y="3596859"/>
                </a:lnTo>
                <a:lnTo>
                  <a:pt x="2062100" y="3644811"/>
                </a:lnTo>
                <a:lnTo>
                  <a:pt x="2229213" y="3761238"/>
                </a:lnTo>
                <a:lnTo>
                  <a:pt x="2326633" y="3830066"/>
                </a:lnTo>
                <a:lnTo>
                  <a:pt x="2358341" y="3853038"/>
                </a:lnTo>
                <a:lnTo>
                  <a:pt x="2389586" y="3876081"/>
                </a:lnTo>
                <a:lnTo>
                  <a:pt x="2420319" y="3899227"/>
                </a:lnTo>
                <a:lnTo>
                  <a:pt x="2450491" y="3922511"/>
                </a:lnTo>
                <a:lnTo>
                  <a:pt x="2508961" y="3969625"/>
                </a:lnTo>
                <a:lnTo>
                  <a:pt x="2564608" y="4017689"/>
                </a:lnTo>
                <a:lnTo>
                  <a:pt x="2617044" y="4066973"/>
                </a:lnTo>
                <a:lnTo>
                  <a:pt x="2665881" y="4117742"/>
                </a:lnTo>
                <a:lnTo>
                  <a:pt x="2710732" y="4170266"/>
                </a:lnTo>
                <a:lnTo>
                  <a:pt x="2751209" y="4224812"/>
                </a:lnTo>
                <a:lnTo>
                  <a:pt x="2786924" y="4281647"/>
                </a:lnTo>
                <a:lnTo>
                  <a:pt x="2817490" y="4341039"/>
                </a:lnTo>
                <a:lnTo>
                  <a:pt x="2842518" y="4403256"/>
                </a:lnTo>
                <a:lnTo>
                  <a:pt x="2861622" y="4468565"/>
                </a:lnTo>
                <a:lnTo>
                  <a:pt x="2874413" y="4537234"/>
                </a:lnTo>
                <a:lnTo>
                  <a:pt x="2878986" y="4584095"/>
                </a:lnTo>
                <a:lnTo>
                  <a:pt x="0" y="4584095"/>
                </a:lnTo>
                <a:lnTo>
                  <a:pt x="0" y="208642"/>
                </a:lnTo>
                <a:lnTo>
                  <a:pt x="10831" y="203594"/>
                </a:lnTo>
                <a:lnTo>
                  <a:pt x="50120" y="186086"/>
                </a:lnTo>
                <a:lnTo>
                  <a:pt x="89600" y="169295"/>
                </a:lnTo>
                <a:lnTo>
                  <a:pt x="129266" y="153226"/>
                </a:lnTo>
                <a:lnTo>
                  <a:pt x="169108" y="137885"/>
                </a:lnTo>
                <a:lnTo>
                  <a:pt x="209122" y="123278"/>
                </a:lnTo>
                <a:lnTo>
                  <a:pt x="249299" y="109410"/>
                </a:lnTo>
                <a:lnTo>
                  <a:pt x="289632" y="96287"/>
                </a:lnTo>
                <a:lnTo>
                  <a:pt x="330114" y="83915"/>
                </a:lnTo>
                <a:lnTo>
                  <a:pt x="370740" y="72300"/>
                </a:lnTo>
                <a:lnTo>
                  <a:pt x="411500" y="61447"/>
                </a:lnTo>
                <a:lnTo>
                  <a:pt x="452389" y="51363"/>
                </a:lnTo>
                <a:lnTo>
                  <a:pt x="493398" y="42052"/>
                </a:lnTo>
                <a:lnTo>
                  <a:pt x="534523" y="33521"/>
                </a:lnTo>
                <a:lnTo>
                  <a:pt x="575754" y="25775"/>
                </a:lnTo>
                <a:lnTo>
                  <a:pt x="617085" y="18820"/>
                </a:lnTo>
                <a:lnTo>
                  <a:pt x="658510" y="12661"/>
                </a:lnTo>
                <a:lnTo>
                  <a:pt x="700020" y="7306"/>
                </a:lnTo>
                <a:lnTo>
                  <a:pt x="741610" y="2758"/>
                </a:lnTo>
                <a:lnTo>
                  <a:pt x="772394" y="0"/>
                </a:lnTo>
                <a:close/>
              </a:path>
            </a:pathLst>
          </a:custGeom>
          <a:solidFill>
            <a:srgbClr val="40457D"/>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0" y="266700"/>
            <a:ext cx="7924800" cy="659155"/>
          </a:xfrm>
          <a:prstGeom prst="rect">
            <a:avLst/>
          </a:prstGeom>
        </p:spPr>
        <p:txBody>
          <a:bodyPr vert="horz" wrap="square" lIns="0" tIns="12700" rIns="0" bIns="0" rtlCol="0">
            <a:spAutoFit/>
          </a:bodyPr>
          <a:lstStyle/>
          <a:p>
            <a:pPr marL="1863725">
              <a:lnSpc>
                <a:spcPct val="100000"/>
              </a:lnSpc>
              <a:spcBef>
                <a:spcPts val="100"/>
              </a:spcBef>
            </a:pPr>
            <a:r>
              <a:rPr lang="en-US" spc="35" dirty="0"/>
              <a:t>EXISTING SYSTEM</a:t>
            </a:r>
            <a:endParaRPr spc="35" dirty="0"/>
          </a:p>
        </p:txBody>
      </p:sp>
      <p:sp>
        <p:nvSpPr>
          <p:cNvPr id="4" name="object 4"/>
          <p:cNvSpPr/>
          <p:nvPr/>
        </p:nvSpPr>
        <p:spPr>
          <a:xfrm>
            <a:off x="0" y="5702904"/>
            <a:ext cx="2879090" cy="4584700"/>
          </a:xfrm>
          <a:custGeom>
            <a:avLst/>
            <a:gdLst/>
            <a:ahLst/>
            <a:cxnLst/>
            <a:rect l="l" t="t" r="r" b="b"/>
            <a:pathLst>
              <a:path w="2879090" h="4584700">
                <a:moveTo>
                  <a:pt x="772397" y="0"/>
                </a:moveTo>
                <a:lnTo>
                  <a:pt x="1058388" y="0"/>
                </a:lnTo>
                <a:lnTo>
                  <a:pt x="1087935" y="4311"/>
                </a:lnTo>
                <a:lnTo>
                  <a:pt x="1132951" y="13603"/>
                </a:lnTo>
                <a:lnTo>
                  <a:pt x="1177286" y="25537"/>
                </a:lnTo>
                <a:lnTo>
                  <a:pt x="1220767" y="40107"/>
                </a:lnTo>
                <a:lnTo>
                  <a:pt x="1263224" y="57308"/>
                </a:lnTo>
                <a:lnTo>
                  <a:pt x="1304487" y="77134"/>
                </a:lnTo>
                <a:lnTo>
                  <a:pt x="1344385" y="99580"/>
                </a:lnTo>
                <a:lnTo>
                  <a:pt x="1382747" y="124638"/>
                </a:lnTo>
                <a:lnTo>
                  <a:pt x="1419403" y="152305"/>
                </a:lnTo>
                <a:lnTo>
                  <a:pt x="1454182" y="182574"/>
                </a:lnTo>
                <a:lnTo>
                  <a:pt x="1486914" y="215440"/>
                </a:lnTo>
                <a:lnTo>
                  <a:pt x="1517428" y="250896"/>
                </a:lnTo>
                <a:lnTo>
                  <a:pt x="1545552" y="288938"/>
                </a:lnTo>
                <a:lnTo>
                  <a:pt x="1571118" y="329558"/>
                </a:lnTo>
                <a:lnTo>
                  <a:pt x="1593953" y="372753"/>
                </a:lnTo>
                <a:lnTo>
                  <a:pt x="1613888" y="418516"/>
                </a:lnTo>
                <a:lnTo>
                  <a:pt x="1627949" y="466700"/>
                </a:lnTo>
                <a:lnTo>
                  <a:pt x="1640024" y="514655"/>
                </a:lnTo>
                <a:lnTo>
                  <a:pt x="1650183" y="562392"/>
                </a:lnTo>
                <a:lnTo>
                  <a:pt x="1658496" y="609922"/>
                </a:lnTo>
                <a:lnTo>
                  <a:pt x="1665034" y="657255"/>
                </a:lnTo>
                <a:lnTo>
                  <a:pt x="1669866" y="704402"/>
                </a:lnTo>
                <a:lnTo>
                  <a:pt x="1673063" y="751375"/>
                </a:lnTo>
                <a:lnTo>
                  <a:pt x="1674695" y="798184"/>
                </a:lnTo>
                <a:lnTo>
                  <a:pt x="1674831" y="844841"/>
                </a:lnTo>
                <a:lnTo>
                  <a:pt x="1673542" y="891355"/>
                </a:lnTo>
                <a:lnTo>
                  <a:pt x="1670898" y="937738"/>
                </a:lnTo>
                <a:lnTo>
                  <a:pt x="1666969" y="984002"/>
                </a:lnTo>
                <a:lnTo>
                  <a:pt x="1661826" y="1030156"/>
                </a:lnTo>
                <a:lnTo>
                  <a:pt x="1655537" y="1076212"/>
                </a:lnTo>
                <a:lnTo>
                  <a:pt x="1648174" y="1122180"/>
                </a:lnTo>
                <a:lnTo>
                  <a:pt x="1639806" y="1168073"/>
                </a:lnTo>
                <a:lnTo>
                  <a:pt x="1630503" y="1213899"/>
                </a:lnTo>
                <a:lnTo>
                  <a:pt x="1620336" y="1259671"/>
                </a:lnTo>
                <a:lnTo>
                  <a:pt x="1609375" y="1305400"/>
                </a:lnTo>
                <a:lnTo>
                  <a:pt x="1597689" y="1351096"/>
                </a:lnTo>
                <a:lnTo>
                  <a:pt x="1585350" y="1396769"/>
                </a:lnTo>
                <a:lnTo>
                  <a:pt x="1572426" y="1442432"/>
                </a:lnTo>
                <a:lnTo>
                  <a:pt x="1558988" y="1488095"/>
                </a:lnTo>
                <a:lnTo>
                  <a:pt x="1545107" y="1533769"/>
                </a:lnTo>
                <a:lnTo>
                  <a:pt x="1530851" y="1579465"/>
                </a:lnTo>
                <a:lnTo>
                  <a:pt x="1516292" y="1625193"/>
                </a:lnTo>
                <a:lnTo>
                  <a:pt x="1501499" y="1670966"/>
                </a:lnTo>
                <a:lnTo>
                  <a:pt x="1486543" y="1716792"/>
                </a:lnTo>
                <a:lnTo>
                  <a:pt x="1456420" y="1808653"/>
                </a:lnTo>
                <a:lnTo>
                  <a:pt x="1441393" y="1854709"/>
                </a:lnTo>
                <a:lnTo>
                  <a:pt x="1426483" y="1900863"/>
                </a:lnTo>
                <a:lnTo>
                  <a:pt x="1411761" y="1947126"/>
                </a:lnTo>
                <a:lnTo>
                  <a:pt x="1397295" y="1993510"/>
                </a:lnTo>
                <a:lnTo>
                  <a:pt x="1383156" y="2040024"/>
                </a:lnTo>
                <a:lnTo>
                  <a:pt x="1369415" y="2086680"/>
                </a:lnTo>
                <a:lnTo>
                  <a:pt x="1356141" y="2133490"/>
                </a:lnTo>
                <a:lnTo>
                  <a:pt x="1343404" y="2180462"/>
                </a:lnTo>
                <a:lnTo>
                  <a:pt x="1331274" y="2227610"/>
                </a:lnTo>
                <a:lnTo>
                  <a:pt x="1319822" y="2274943"/>
                </a:lnTo>
                <a:lnTo>
                  <a:pt x="1309118" y="2322472"/>
                </a:lnTo>
                <a:lnTo>
                  <a:pt x="1299232" y="2370209"/>
                </a:lnTo>
                <a:lnTo>
                  <a:pt x="1290233" y="2418165"/>
                </a:lnTo>
                <a:lnTo>
                  <a:pt x="1282192" y="2466349"/>
                </a:lnTo>
                <a:lnTo>
                  <a:pt x="1282268" y="2514126"/>
                </a:lnTo>
                <a:lnTo>
                  <a:pt x="1282799" y="2561585"/>
                </a:lnTo>
                <a:lnTo>
                  <a:pt x="1284239" y="2608816"/>
                </a:lnTo>
                <a:lnTo>
                  <a:pt x="1287045" y="2655910"/>
                </a:lnTo>
                <a:lnTo>
                  <a:pt x="1291671" y="2702959"/>
                </a:lnTo>
                <a:lnTo>
                  <a:pt x="1298572" y="2750053"/>
                </a:lnTo>
                <a:lnTo>
                  <a:pt x="1308203" y="2797284"/>
                </a:lnTo>
                <a:lnTo>
                  <a:pt x="1321019" y="2844742"/>
                </a:lnTo>
                <a:lnTo>
                  <a:pt x="1337475" y="2892520"/>
                </a:lnTo>
                <a:lnTo>
                  <a:pt x="1357287" y="2931938"/>
                </a:lnTo>
                <a:lnTo>
                  <a:pt x="1378236" y="2970322"/>
                </a:lnTo>
                <a:lnTo>
                  <a:pt x="1400272" y="3007706"/>
                </a:lnTo>
                <a:lnTo>
                  <a:pt x="1423348" y="3044123"/>
                </a:lnTo>
                <a:lnTo>
                  <a:pt x="1447413" y="3079607"/>
                </a:lnTo>
                <a:lnTo>
                  <a:pt x="1472421" y="3114191"/>
                </a:lnTo>
                <a:lnTo>
                  <a:pt x="1498323" y="3147909"/>
                </a:lnTo>
                <a:lnTo>
                  <a:pt x="1525069" y="3180793"/>
                </a:lnTo>
                <a:lnTo>
                  <a:pt x="1552612" y="3212878"/>
                </a:lnTo>
                <a:lnTo>
                  <a:pt x="1580904" y="3244197"/>
                </a:lnTo>
                <a:lnTo>
                  <a:pt x="1609895" y="3274784"/>
                </a:lnTo>
                <a:lnTo>
                  <a:pt x="1639537" y="3304671"/>
                </a:lnTo>
                <a:lnTo>
                  <a:pt x="1669782" y="3333893"/>
                </a:lnTo>
                <a:lnTo>
                  <a:pt x="1700581" y="3362482"/>
                </a:lnTo>
                <a:lnTo>
                  <a:pt x="1731887" y="3390473"/>
                </a:lnTo>
                <a:lnTo>
                  <a:pt x="1763649" y="3417899"/>
                </a:lnTo>
                <a:lnTo>
                  <a:pt x="1795821" y="3444792"/>
                </a:lnTo>
                <a:lnTo>
                  <a:pt x="1828353" y="3471188"/>
                </a:lnTo>
                <a:lnTo>
                  <a:pt x="1861197" y="3497118"/>
                </a:lnTo>
                <a:lnTo>
                  <a:pt x="1894305" y="3522617"/>
                </a:lnTo>
                <a:lnTo>
                  <a:pt x="1927628" y="3547718"/>
                </a:lnTo>
                <a:lnTo>
                  <a:pt x="1961117" y="3572454"/>
                </a:lnTo>
                <a:lnTo>
                  <a:pt x="1994724" y="3596860"/>
                </a:lnTo>
                <a:lnTo>
                  <a:pt x="2062100" y="3644811"/>
                </a:lnTo>
                <a:lnTo>
                  <a:pt x="2229213" y="3761238"/>
                </a:lnTo>
                <a:lnTo>
                  <a:pt x="2326633" y="3830066"/>
                </a:lnTo>
                <a:lnTo>
                  <a:pt x="2358341" y="3853038"/>
                </a:lnTo>
                <a:lnTo>
                  <a:pt x="2389586" y="3876081"/>
                </a:lnTo>
                <a:lnTo>
                  <a:pt x="2420319" y="3899227"/>
                </a:lnTo>
                <a:lnTo>
                  <a:pt x="2450491" y="3922511"/>
                </a:lnTo>
                <a:lnTo>
                  <a:pt x="2508961" y="3969625"/>
                </a:lnTo>
                <a:lnTo>
                  <a:pt x="2564608" y="4017689"/>
                </a:lnTo>
                <a:lnTo>
                  <a:pt x="2617044" y="4066973"/>
                </a:lnTo>
                <a:lnTo>
                  <a:pt x="2665881" y="4117743"/>
                </a:lnTo>
                <a:lnTo>
                  <a:pt x="2710732" y="4170266"/>
                </a:lnTo>
                <a:lnTo>
                  <a:pt x="2751209" y="4224812"/>
                </a:lnTo>
                <a:lnTo>
                  <a:pt x="2786924" y="4281647"/>
                </a:lnTo>
                <a:lnTo>
                  <a:pt x="2817490" y="4341039"/>
                </a:lnTo>
                <a:lnTo>
                  <a:pt x="2842518" y="4403256"/>
                </a:lnTo>
                <a:lnTo>
                  <a:pt x="2861622" y="4468565"/>
                </a:lnTo>
                <a:lnTo>
                  <a:pt x="2874413" y="4537235"/>
                </a:lnTo>
                <a:lnTo>
                  <a:pt x="2878986" y="4584095"/>
                </a:lnTo>
                <a:lnTo>
                  <a:pt x="0" y="4584095"/>
                </a:lnTo>
                <a:lnTo>
                  <a:pt x="0" y="208642"/>
                </a:lnTo>
                <a:lnTo>
                  <a:pt x="10831" y="203594"/>
                </a:lnTo>
                <a:lnTo>
                  <a:pt x="50120" y="186087"/>
                </a:lnTo>
                <a:lnTo>
                  <a:pt x="89600" y="169295"/>
                </a:lnTo>
                <a:lnTo>
                  <a:pt x="129266" y="153226"/>
                </a:lnTo>
                <a:lnTo>
                  <a:pt x="169108" y="137885"/>
                </a:lnTo>
                <a:lnTo>
                  <a:pt x="209122" y="123278"/>
                </a:lnTo>
                <a:lnTo>
                  <a:pt x="249299" y="109410"/>
                </a:lnTo>
                <a:lnTo>
                  <a:pt x="289632" y="96287"/>
                </a:lnTo>
                <a:lnTo>
                  <a:pt x="330114" y="83916"/>
                </a:lnTo>
                <a:lnTo>
                  <a:pt x="370740" y="72300"/>
                </a:lnTo>
                <a:lnTo>
                  <a:pt x="411500" y="61448"/>
                </a:lnTo>
                <a:lnTo>
                  <a:pt x="452389" y="51363"/>
                </a:lnTo>
                <a:lnTo>
                  <a:pt x="493398" y="42052"/>
                </a:lnTo>
                <a:lnTo>
                  <a:pt x="534523" y="33521"/>
                </a:lnTo>
                <a:lnTo>
                  <a:pt x="575754" y="25775"/>
                </a:lnTo>
                <a:lnTo>
                  <a:pt x="617085" y="18820"/>
                </a:lnTo>
                <a:lnTo>
                  <a:pt x="658510" y="12662"/>
                </a:lnTo>
                <a:lnTo>
                  <a:pt x="700020" y="7306"/>
                </a:lnTo>
                <a:lnTo>
                  <a:pt x="741610" y="2759"/>
                </a:lnTo>
                <a:lnTo>
                  <a:pt x="772397" y="0"/>
                </a:lnTo>
                <a:close/>
              </a:path>
            </a:pathLst>
          </a:custGeom>
          <a:solidFill>
            <a:srgbClr val="40457D"/>
          </a:solidFill>
        </p:spPr>
        <p:txBody>
          <a:bodyPr wrap="square" lIns="0" tIns="0" rIns="0" bIns="0" rtlCol="0"/>
          <a:lstStyle/>
          <a:p>
            <a:endParaRPr/>
          </a:p>
        </p:txBody>
      </p:sp>
      <p:pic>
        <p:nvPicPr>
          <p:cNvPr id="5122" name="Picture 2" descr="Attendance Management System - How To Choose One For Your ..."/>
          <p:cNvPicPr>
            <a:picLocks noChangeAspect="1" noChangeArrowheads="1"/>
          </p:cNvPicPr>
          <p:nvPr/>
        </p:nvPicPr>
        <p:blipFill>
          <a:blip r:embed="rId2"/>
          <a:srcRect/>
          <a:stretch>
            <a:fillRect/>
          </a:stretch>
        </p:blipFill>
        <p:spPr bwMode="auto">
          <a:xfrm>
            <a:off x="2057400" y="1333500"/>
            <a:ext cx="7162800" cy="2819400"/>
          </a:xfrm>
          <a:prstGeom prst="rect">
            <a:avLst/>
          </a:prstGeom>
          <a:noFill/>
        </p:spPr>
      </p:pic>
      <p:sp>
        <p:nvSpPr>
          <p:cNvPr id="26" name="object 2"/>
          <p:cNvSpPr txBox="1">
            <a:spLocks/>
          </p:cNvSpPr>
          <p:nvPr/>
        </p:nvSpPr>
        <p:spPr>
          <a:xfrm>
            <a:off x="2438400" y="4305300"/>
            <a:ext cx="6781800" cy="53604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3400" b="1" i="0" u="heavy" strike="noStrike" kern="0" cap="none" spc="0" normalizeH="0" baseline="0" noProof="0" dirty="0">
                <a:ln>
                  <a:noFill/>
                </a:ln>
                <a:solidFill>
                  <a:schemeClr val="bg1"/>
                </a:solidFill>
                <a:effectLst/>
                <a:uLnTx/>
                <a:uFillTx/>
                <a:latin typeface="Gill Sans MT"/>
                <a:ea typeface="+mj-ea"/>
                <a:cs typeface="Gill Sans MT"/>
              </a:rPr>
              <a:t>ATTENDANCE BY ROLL CALL</a:t>
            </a:r>
            <a:endParaRPr kumimoji="0" lang="en-IN" sz="3400" b="1" i="0" u="heavy" strike="noStrike" kern="0" cap="none" spc="0" normalizeH="0" baseline="0" noProof="0" dirty="0">
              <a:ln>
                <a:noFill/>
              </a:ln>
              <a:solidFill>
                <a:schemeClr val="bg1"/>
              </a:solidFill>
              <a:effectLst/>
              <a:uLnTx/>
              <a:uFillTx/>
              <a:latin typeface="Gill Sans MT"/>
              <a:ea typeface="+mj-ea"/>
              <a:cs typeface="Gill Sans MT"/>
            </a:endParaRPr>
          </a:p>
        </p:txBody>
      </p:sp>
      <p:pic>
        <p:nvPicPr>
          <p:cNvPr id="5124" name="Picture 4" descr="How to Deal with Workplace Attendance Problems - HR Daily Advisor"/>
          <p:cNvPicPr>
            <a:picLocks noChangeAspect="1" noChangeArrowheads="1"/>
          </p:cNvPicPr>
          <p:nvPr/>
        </p:nvPicPr>
        <p:blipFill>
          <a:blip r:embed="rId3"/>
          <a:srcRect/>
          <a:stretch>
            <a:fillRect/>
          </a:stretch>
        </p:blipFill>
        <p:spPr bwMode="auto">
          <a:xfrm>
            <a:off x="11430000" y="3924300"/>
            <a:ext cx="6096000" cy="3505200"/>
          </a:xfrm>
          <a:prstGeom prst="rect">
            <a:avLst/>
          </a:prstGeom>
          <a:noFill/>
        </p:spPr>
      </p:pic>
      <p:sp>
        <p:nvSpPr>
          <p:cNvPr id="28" name="object 2"/>
          <p:cNvSpPr txBox="1">
            <a:spLocks/>
          </p:cNvSpPr>
          <p:nvPr/>
        </p:nvSpPr>
        <p:spPr>
          <a:xfrm>
            <a:off x="10820400" y="7581900"/>
            <a:ext cx="7467600" cy="53604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3400" b="1" i="0" strike="noStrike" kern="0" cap="none" spc="0" normalizeH="0" baseline="0" noProof="0" dirty="0">
                <a:ln>
                  <a:noFill/>
                </a:ln>
                <a:solidFill>
                  <a:schemeClr val="bg1"/>
                </a:solidFill>
                <a:effectLst/>
                <a:uLnTx/>
                <a:uFillTx/>
                <a:latin typeface="Gill Sans MT"/>
                <a:ea typeface="+mj-ea"/>
                <a:cs typeface="Gill Sans MT"/>
              </a:rPr>
              <a:t>  </a:t>
            </a:r>
            <a:r>
              <a:rPr kumimoji="0" lang="en-US" sz="3400" b="1" i="0" u="heavy" strike="noStrike" kern="0" cap="none" spc="0" normalizeH="0" baseline="0" noProof="0" dirty="0">
                <a:ln>
                  <a:noFill/>
                </a:ln>
                <a:solidFill>
                  <a:schemeClr val="bg1"/>
                </a:solidFill>
                <a:effectLst/>
                <a:uLnTx/>
                <a:uFillTx/>
                <a:latin typeface="Gill Sans MT"/>
                <a:ea typeface="+mj-ea"/>
                <a:cs typeface="Gill Sans MT"/>
              </a:rPr>
              <a:t>ATTENDANCE BY SIGNATURES</a:t>
            </a:r>
            <a:endParaRPr kumimoji="0" lang="en-IN" sz="3400" b="1" i="0" u="heavy" strike="noStrike" kern="0" cap="none" spc="0" normalizeH="0" baseline="0" noProof="0" dirty="0">
              <a:ln>
                <a:noFill/>
              </a:ln>
              <a:solidFill>
                <a:schemeClr val="bg1"/>
              </a:solidFill>
              <a:effectLst/>
              <a:uLnTx/>
              <a:uFillTx/>
              <a:latin typeface="Gill Sans MT"/>
              <a:ea typeface="+mj-ea"/>
              <a:cs typeface="Gill Sans MT"/>
            </a:endParaRPr>
          </a:p>
        </p:txBody>
      </p:sp>
      <p:pic>
        <p:nvPicPr>
          <p:cNvPr id="5126" name="Picture 6" descr="Biometric attendance system in operation at Uttar Pradesh Secretariat"/>
          <p:cNvPicPr>
            <a:picLocks noChangeAspect="1" noChangeArrowheads="1"/>
          </p:cNvPicPr>
          <p:nvPr/>
        </p:nvPicPr>
        <p:blipFill>
          <a:blip r:embed="rId4"/>
          <a:srcRect/>
          <a:stretch>
            <a:fillRect/>
          </a:stretch>
        </p:blipFill>
        <p:spPr bwMode="auto">
          <a:xfrm>
            <a:off x="2286000" y="5676900"/>
            <a:ext cx="7239000" cy="3429000"/>
          </a:xfrm>
          <a:prstGeom prst="rect">
            <a:avLst/>
          </a:prstGeom>
          <a:noFill/>
        </p:spPr>
      </p:pic>
      <p:sp>
        <p:nvSpPr>
          <p:cNvPr id="32" name="object 2"/>
          <p:cNvSpPr txBox="1">
            <a:spLocks/>
          </p:cNvSpPr>
          <p:nvPr/>
        </p:nvSpPr>
        <p:spPr>
          <a:xfrm>
            <a:off x="2362200" y="9182100"/>
            <a:ext cx="7467600" cy="53604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3400" b="1" i="0" strike="noStrike" kern="0" cap="none" spc="0" normalizeH="0" baseline="0" noProof="0" dirty="0">
                <a:ln>
                  <a:noFill/>
                </a:ln>
                <a:solidFill>
                  <a:schemeClr val="bg1"/>
                </a:solidFill>
                <a:effectLst/>
                <a:uLnTx/>
                <a:uFillTx/>
                <a:latin typeface="Gill Sans MT"/>
                <a:ea typeface="+mj-ea"/>
                <a:cs typeface="Gill Sans MT"/>
              </a:rPr>
              <a:t>  </a:t>
            </a:r>
            <a:r>
              <a:rPr kumimoji="0" lang="en-US" sz="3400" b="1" i="0" u="heavy" strike="noStrike" kern="0" cap="none" spc="0" normalizeH="0" baseline="0" noProof="0" dirty="0">
                <a:ln>
                  <a:noFill/>
                </a:ln>
                <a:solidFill>
                  <a:schemeClr val="bg1"/>
                </a:solidFill>
                <a:effectLst/>
                <a:uLnTx/>
                <a:uFillTx/>
                <a:latin typeface="Gill Sans MT"/>
                <a:ea typeface="+mj-ea"/>
                <a:cs typeface="Gill Sans MT"/>
              </a:rPr>
              <a:t>ATTENDANCE BY BIOMETRICS</a:t>
            </a:r>
            <a:endParaRPr kumimoji="0" lang="en-IN" sz="3400" b="1" i="0" u="heavy" strike="noStrike" kern="0" cap="none" spc="0" normalizeH="0" baseline="0" noProof="0" dirty="0">
              <a:ln>
                <a:noFill/>
              </a:ln>
              <a:solidFill>
                <a:schemeClr val="bg1"/>
              </a:solidFill>
              <a:effectLst/>
              <a:uLnTx/>
              <a:uFillTx/>
              <a:latin typeface="Gill Sans MT"/>
              <a:ea typeface="+mj-ea"/>
              <a:cs typeface="Gill Sans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0" y="266700"/>
            <a:ext cx="12801600" cy="659155"/>
          </a:xfrm>
          <a:prstGeom prst="rect">
            <a:avLst/>
          </a:prstGeom>
        </p:spPr>
        <p:txBody>
          <a:bodyPr vert="horz" wrap="square" lIns="0" tIns="12700" rIns="0" bIns="0" rtlCol="0">
            <a:spAutoFit/>
          </a:bodyPr>
          <a:lstStyle/>
          <a:p>
            <a:pPr marL="1863725">
              <a:lnSpc>
                <a:spcPct val="100000"/>
              </a:lnSpc>
              <a:spcBef>
                <a:spcPts val="100"/>
              </a:spcBef>
            </a:pPr>
            <a:r>
              <a:rPr lang="en-US" spc="35" dirty="0"/>
              <a:t>DRAWBACKS OF EXISTING SYSTEM</a:t>
            </a:r>
            <a:endParaRPr spc="35" dirty="0"/>
          </a:p>
        </p:txBody>
      </p:sp>
      <p:sp>
        <p:nvSpPr>
          <p:cNvPr id="4" name="object 4"/>
          <p:cNvSpPr/>
          <p:nvPr/>
        </p:nvSpPr>
        <p:spPr>
          <a:xfrm>
            <a:off x="0" y="6210300"/>
            <a:ext cx="2879090" cy="4077304"/>
          </a:xfrm>
          <a:custGeom>
            <a:avLst/>
            <a:gdLst/>
            <a:ahLst/>
            <a:cxnLst/>
            <a:rect l="l" t="t" r="r" b="b"/>
            <a:pathLst>
              <a:path w="2879090" h="4584700">
                <a:moveTo>
                  <a:pt x="772397" y="0"/>
                </a:moveTo>
                <a:lnTo>
                  <a:pt x="1058388" y="0"/>
                </a:lnTo>
                <a:lnTo>
                  <a:pt x="1087935" y="4311"/>
                </a:lnTo>
                <a:lnTo>
                  <a:pt x="1132951" y="13603"/>
                </a:lnTo>
                <a:lnTo>
                  <a:pt x="1177286" y="25537"/>
                </a:lnTo>
                <a:lnTo>
                  <a:pt x="1220767" y="40107"/>
                </a:lnTo>
                <a:lnTo>
                  <a:pt x="1263224" y="57308"/>
                </a:lnTo>
                <a:lnTo>
                  <a:pt x="1304487" y="77134"/>
                </a:lnTo>
                <a:lnTo>
                  <a:pt x="1344385" y="99580"/>
                </a:lnTo>
                <a:lnTo>
                  <a:pt x="1382747" y="124638"/>
                </a:lnTo>
                <a:lnTo>
                  <a:pt x="1419403" y="152305"/>
                </a:lnTo>
                <a:lnTo>
                  <a:pt x="1454182" y="182574"/>
                </a:lnTo>
                <a:lnTo>
                  <a:pt x="1486914" y="215440"/>
                </a:lnTo>
                <a:lnTo>
                  <a:pt x="1517428" y="250896"/>
                </a:lnTo>
                <a:lnTo>
                  <a:pt x="1545552" y="288938"/>
                </a:lnTo>
                <a:lnTo>
                  <a:pt x="1571118" y="329558"/>
                </a:lnTo>
                <a:lnTo>
                  <a:pt x="1593953" y="372753"/>
                </a:lnTo>
                <a:lnTo>
                  <a:pt x="1613888" y="418516"/>
                </a:lnTo>
                <a:lnTo>
                  <a:pt x="1627949" y="466700"/>
                </a:lnTo>
                <a:lnTo>
                  <a:pt x="1640024" y="514655"/>
                </a:lnTo>
                <a:lnTo>
                  <a:pt x="1650183" y="562392"/>
                </a:lnTo>
                <a:lnTo>
                  <a:pt x="1658496" y="609922"/>
                </a:lnTo>
                <a:lnTo>
                  <a:pt x="1665034" y="657255"/>
                </a:lnTo>
                <a:lnTo>
                  <a:pt x="1669866" y="704402"/>
                </a:lnTo>
                <a:lnTo>
                  <a:pt x="1673063" y="751375"/>
                </a:lnTo>
                <a:lnTo>
                  <a:pt x="1674695" y="798184"/>
                </a:lnTo>
                <a:lnTo>
                  <a:pt x="1674831" y="844841"/>
                </a:lnTo>
                <a:lnTo>
                  <a:pt x="1673542" y="891355"/>
                </a:lnTo>
                <a:lnTo>
                  <a:pt x="1670898" y="937738"/>
                </a:lnTo>
                <a:lnTo>
                  <a:pt x="1666969" y="984002"/>
                </a:lnTo>
                <a:lnTo>
                  <a:pt x="1661826" y="1030156"/>
                </a:lnTo>
                <a:lnTo>
                  <a:pt x="1655537" y="1076212"/>
                </a:lnTo>
                <a:lnTo>
                  <a:pt x="1648174" y="1122180"/>
                </a:lnTo>
                <a:lnTo>
                  <a:pt x="1639806" y="1168073"/>
                </a:lnTo>
                <a:lnTo>
                  <a:pt x="1630503" y="1213899"/>
                </a:lnTo>
                <a:lnTo>
                  <a:pt x="1620336" y="1259671"/>
                </a:lnTo>
                <a:lnTo>
                  <a:pt x="1609375" y="1305400"/>
                </a:lnTo>
                <a:lnTo>
                  <a:pt x="1597689" y="1351096"/>
                </a:lnTo>
                <a:lnTo>
                  <a:pt x="1585350" y="1396769"/>
                </a:lnTo>
                <a:lnTo>
                  <a:pt x="1572426" y="1442432"/>
                </a:lnTo>
                <a:lnTo>
                  <a:pt x="1558988" y="1488095"/>
                </a:lnTo>
                <a:lnTo>
                  <a:pt x="1545107" y="1533769"/>
                </a:lnTo>
                <a:lnTo>
                  <a:pt x="1530851" y="1579465"/>
                </a:lnTo>
                <a:lnTo>
                  <a:pt x="1516292" y="1625193"/>
                </a:lnTo>
                <a:lnTo>
                  <a:pt x="1501499" y="1670966"/>
                </a:lnTo>
                <a:lnTo>
                  <a:pt x="1486543" y="1716792"/>
                </a:lnTo>
                <a:lnTo>
                  <a:pt x="1456420" y="1808653"/>
                </a:lnTo>
                <a:lnTo>
                  <a:pt x="1441393" y="1854709"/>
                </a:lnTo>
                <a:lnTo>
                  <a:pt x="1426483" y="1900863"/>
                </a:lnTo>
                <a:lnTo>
                  <a:pt x="1411761" y="1947126"/>
                </a:lnTo>
                <a:lnTo>
                  <a:pt x="1397295" y="1993510"/>
                </a:lnTo>
                <a:lnTo>
                  <a:pt x="1383156" y="2040024"/>
                </a:lnTo>
                <a:lnTo>
                  <a:pt x="1369415" y="2086680"/>
                </a:lnTo>
                <a:lnTo>
                  <a:pt x="1356141" y="2133490"/>
                </a:lnTo>
                <a:lnTo>
                  <a:pt x="1343404" y="2180462"/>
                </a:lnTo>
                <a:lnTo>
                  <a:pt x="1331274" y="2227610"/>
                </a:lnTo>
                <a:lnTo>
                  <a:pt x="1319822" y="2274943"/>
                </a:lnTo>
                <a:lnTo>
                  <a:pt x="1309118" y="2322472"/>
                </a:lnTo>
                <a:lnTo>
                  <a:pt x="1299232" y="2370209"/>
                </a:lnTo>
                <a:lnTo>
                  <a:pt x="1290233" y="2418165"/>
                </a:lnTo>
                <a:lnTo>
                  <a:pt x="1282192" y="2466349"/>
                </a:lnTo>
                <a:lnTo>
                  <a:pt x="1282268" y="2514126"/>
                </a:lnTo>
                <a:lnTo>
                  <a:pt x="1282799" y="2561585"/>
                </a:lnTo>
                <a:lnTo>
                  <a:pt x="1284239" y="2608816"/>
                </a:lnTo>
                <a:lnTo>
                  <a:pt x="1287045" y="2655910"/>
                </a:lnTo>
                <a:lnTo>
                  <a:pt x="1291671" y="2702959"/>
                </a:lnTo>
                <a:lnTo>
                  <a:pt x="1298572" y="2750053"/>
                </a:lnTo>
                <a:lnTo>
                  <a:pt x="1308203" y="2797284"/>
                </a:lnTo>
                <a:lnTo>
                  <a:pt x="1321019" y="2844742"/>
                </a:lnTo>
                <a:lnTo>
                  <a:pt x="1337475" y="2892520"/>
                </a:lnTo>
                <a:lnTo>
                  <a:pt x="1357287" y="2931938"/>
                </a:lnTo>
                <a:lnTo>
                  <a:pt x="1378236" y="2970322"/>
                </a:lnTo>
                <a:lnTo>
                  <a:pt x="1400272" y="3007706"/>
                </a:lnTo>
                <a:lnTo>
                  <a:pt x="1423348" y="3044123"/>
                </a:lnTo>
                <a:lnTo>
                  <a:pt x="1447413" y="3079607"/>
                </a:lnTo>
                <a:lnTo>
                  <a:pt x="1472421" y="3114191"/>
                </a:lnTo>
                <a:lnTo>
                  <a:pt x="1498323" y="3147909"/>
                </a:lnTo>
                <a:lnTo>
                  <a:pt x="1525069" y="3180793"/>
                </a:lnTo>
                <a:lnTo>
                  <a:pt x="1552612" y="3212878"/>
                </a:lnTo>
                <a:lnTo>
                  <a:pt x="1580904" y="3244197"/>
                </a:lnTo>
                <a:lnTo>
                  <a:pt x="1609895" y="3274784"/>
                </a:lnTo>
                <a:lnTo>
                  <a:pt x="1639537" y="3304671"/>
                </a:lnTo>
                <a:lnTo>
                  <a:pt x="1669782" y="3333893"/>
                </a:lnTo>
                <a:lnTo>
                  <a:pt x="1700581" y="3362482"/>
                </a:lnTo>
                <a:lnTo>
                  <a:pt x="1731887" y="3390473"/>
                </a:lnTo>
                <a:lnTo>
                  <a:pt x="1763649" y="3417899"/>
                </a:lnTo>
                <a:lnTo>
                  <a:pt x="1795821" y="3444792"/>
                </a:lnTo>
                <a:lnTo>
                  <a:pt x="1828353" y="3471188"/>
                </a:lnTo>
                <a:lnTo>
                  <a:pt x="1861197" y="3497118"/>
                </a:lnTo>
                <a:lnTo>
                  <a:pt x="1894305" y="3522617"/>
                </a:lnTo>
                <a:lnTo>
                  <a:pt x="1927628" y="3547718"/>
                </a:lnTo>
                <a:lnTo>
                  <a:pt x="1961117" y="3572454"/>
                </a:lnTo>
                <a:lnTo>
                  <a:pt x="1994724" y="3596860"/>
                </a:lnTo>
                <a:lnTo>
                  <a:pt x="2062100" y="3644811"/>
                </a:lnTo>
                <a:lnTo>
                  <a:pt x="2229213" y="3761238"/>
                </a:lnTo>
                <a:lnTo>
                  <a:pt x="2326633" y="3830066"/>
                </a:lnTo>
                <a:lnTo>
                  <a:pt x="2358341" y="3853038"/>
                </a:lnTo>
                <a:lnTo>
                  <a:pt x="2389586" y="3876081"/>
                </a:lnTo>
                <a:lnTo>
                  <a:pt x="2420319" y="3899227"/>
                </a:lnTo>
                <a:lnTo>
                  <a:pt x="2450491" y="3922511"/>
                </a:lnTo>
                <a:lnTo>
                  <a:pt x="2508961" y="3969625"/>
                </a:lnTo>
                <a:lnTo>
                  <a:pt x="2564608" y="4017689"/>
                </a:lnTo>
                <a:lnTo>
                  <a:pt x="2617044" y="4066973"/>
                </a:lnTo>
                <a:lnTo>
                  <a:pt x="2665881" y="4117743"/>
                </a:lnTo>
                <a:lnTo>
                  <a:pt x="2710732" y="4170266"/>
                </a:lnTo>
                <a:lnTo>
                  <a:pt x="2751209" y="4224812"/>
                </a:lnTo>
                <a:lnTo>
                  <a:pt x="2786924" y="4281647"/>
                </a:lnTo>
                <a:lnTo>
                  <a:pt x="2817490" y="4341039"/>
                </a:lnTo>
                <a:lnTo>
                  <a:pt x="2842518" y="4403256"/>
                </a:lnTo>
                <a:lnTo>
                  <a:pt x="2861622" y="4468565"/>
                </a:lnTo>
                <a:lnTo>
                  <a:pt x="2874413" y="4537235"/>
                </a:lnTo>
                <a:lnTo>
                  <a:pt x="2878986" y="4584095"/>
                </a:lnTo>
                <a:lnTo>
                  <a:pt x="0" y="4584095"/>
                </a:lnTo>
                <a:lnTo>
                  <a:pt x="0" y="208642"/>
                </a:lnTo>
                <a:lnTo>
                  <a:pt x="10831" y="203594"/>
                </a:lnTo>
                <a:lnTo>
                  <a:pt x="50120" y="186087"/>
                </a:lnTo>
                <a:lnTo>
                  <a:pt x="89600" y="169295"/>
                </a:lnTo>
                <a:lnTo>
                  <a:pt x="129266" y="153226"/>
                </a:lnTo>
                <a:lnTo>
                  <a:pt x="169108" y="137885"/>
                </a:lnTo>
                <a:lnTo>
                  <a:pt x="209122" y="123278"/>
                </a:lnTo>
                <a:lnTo>
                  <a:pt x="249299" y="109410"/>
                </a:lnTo>
                <a:lnTo>
                  <a:pt x="289632" y="96287"/>
                </a:lnTo>
                <a:lnTo>
                  <a:pt x="330114" y="83916"/>
                </a:lnTo>
                <a:lnTo>
                  <a:pt x="370740" y="72300"/>
                </a:lnTo>
                <a:lnTo>
                  <a:pt x="411500" y="61448"/>
                </a:lnTo>
                <a:lnTo>
                  <a:pt x="452389" y="51363"/>
                </a:lnTo>
                <a:lnTo>
                  <a:pt x="493398" y="42052"/>
                </a:lnTo>
                <a:lnTo>
                  <a:pt x="534523" y="33521"/>
                </a:lnTo>
                <a:lnTo>
                  <a:pt x="575754" y="25775"/>
                </a:lnTo>
                <a:lnTo>
                  <a:pt x="617085" y="18820"/>
                </a:lnTo>
                <a:lnTo>
                  <a:pt x="658510" y="12662"/>
                </a:lnTo>
                <a:lnTo>
                  <a:pt x="700020" y="7306"/>
                </a:lnTo>
                <a:lnTo>
                  <a:pt x="741610" y="2759"/>
                </a:lnTo>
                <a:lnTo>
                  <a:pt x="772397" y="0"/>
                </a:lnTo>
                <a:close/>
              </a:path>
            </a:pathLst>
          </a:custGeom>
          <a:solidFill>
            <a:srgbClr val="40457D"/>
          </a:solidFill>
        </p:spPr>
        <p:txBody>
          <a:bodyPr wrap="square" lIns="0" tIns="0" rIns="0" bIns="0" rtlCol="0"/>
          <a:lstStyle/>
          <a:p>
            <a:endParaRPr/>
          </a:p>
        </p:txBody>
      </p:sp>
      <p:pic>
        <p:nvPicPr>
          <p:cNvPr id="16386" name="Picture 2" descr="bunked class friends gave proxy attendance - Success Kid | Meme ..."/>
          <p:cNvPicPr>
            <a:picLocks noChangeAspect="1" noChangeArrowheads="1"/>
          </p:cNvPicPr>
          <p:nvPr/>
        </p:nvPicPr>
        <p:blipFill>
          <a:blip r:embed="rId2"/>
          <a:srcRect/>
          <a:stretch>
            <a:fillRect/>
          </a:stretch>
        </p:blipFill>
        <p:spPr bwMode="auto">
          <a:xfrm>
            <a:off x="685800" y="1790700"/>
            <a:ext cx="4572000" cy="3429000"/>
          </a:xfrm>
          <a:prstGeom prst="rect">
            <a:avLst/>
          </a:prstGeom>
          <a:noFill/>
        </p:spPr>
      </p:pic>
      <p:sp>
        <p:nvSpPr>
          <p:cNvPr id="11" name="object 2"/>
          <p:cNvSpPr txBox="1">
            <a:spLocks/>
          </p:cNvSpPr>
          <p:nvPr/>
        </p:nvSpPr>
        <p:spPr>
          <a:xfrm>
            <a:off x="304800" y="5448300"/>
            <a:ext cx="5105400" cy="53604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3400" b="1" i="0" u="heavy" strike="noStrike" kern="0" cap="none" spc="0" normalizeH="0" baseline="0" noProof="0" dirty="0">
                <a:ln>
                  <a:noFill/>
                </a:ln>
                <a:solidFill>
                  <a:schemeClr val="bg1"/>
                </a:solidFill>
                <a:effectLst/>
                <a:uLnTx/>
                <a:uFillTx/>
                <a:latin typeface="Gill Sans MT"/>
                <a:ea typeface="+mj-ea"/>
                <a:cs typeface="Gill Sans MT"/>
              </a:rPr>
              <a:t>PROXY ATTENDANCE</a:t>
            </a:r>
            <a:endParaRPr kumimoji="0" lang="en-IN" sz="3400" b="1" i="0" u="heavy" strike="noStrike" kern="0" cap="none" spc="0" normalizeH="0" baseline="0" noProof="0" dirty="0">
              <a:ln>
                <a:noFill/>
              </a:ln>
              <a:solidFill>
                <a:schemeClr val="bg1"/>
              </a:solidFill>
              <a:effectLst/>
              <a:uLnTx/>
              <a:uFillTx/>
              <a:latin typeface="Gill Sans MT"/>
              <a:ea typeface="+mj-ea"/>
              <a:cs typeface="Gill Sans MT"/>
            </a:endParaRPr>
          </a:p>
        </p:txBody>
      </p:sp>
      <p:sp>
        <p:nvSpPr>
          <p:cNvPr id="16388" name="AutoShape 4" descr="Time Saving - Circle Clipart (#3486922) - Pin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90" name="AutoShape 6" descr="Time Saving - Circle Clipart (#3486922) - Pin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92" name="AutoShape 8" descr="Time Saving - Circle Clipart (#3486922) - Pin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94" name="AutoShape 10" descr="Time Saving - Circle Clipart (#3486922) - Pin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396" name="Picture 12" descr="Save You Time And Money - Time Management Vector , Free ..."/>
          <p:cNvPicPr>
            <a:picLocks noChangeAspect="1" noChangeArrowheads="1"/>
          </p:cNvPicPr>
          <p:nvPr/>
        </p:nvPicPr>
        <p:blipFill>
          <a:blip r:embed="rId3"/>
          <a:srcRect/>
          <a:stretch>
            <a:fillRect/>
          </a:stretch>
        </p:blipFill>
        <p:spPr bwMode="auto">
          <a:xfrm>
            <a:off x="6934200" y="1790700"/>
            <a:ext cx="4800600" cy="3429000"/>
          </a:xfrm>
          <a:prstGeom prst="rect">
            <a:avLst/>
          </a:prstGeom>
          <a:noFill/>
        </p:spPr>
      </p:pic>
      <p:sp>
        <p:nvSpPr>
          <p:cNvPr id="17" name="object 2"/>
          <p:cNvSpPr txBox="1">
            <a:spLocks/>
          </p:cNvSpPr>
          <p:nvPr/>
        </p:nvSpPr>
        <p:spPr>
          <a:xfrm>
            <a:off x="11353800" y="9410700"/>
            <a:ext cx="6553200" cy="53604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3400" b="1" i="0" u="heavy" strike="noStrike" kern="0" cap="none" spc="0" normalizeH="0" baseline="0" noProof="0" dirty="0">
                <a:ln>
                  <a:noFill/>
                </a:ln>
                <a:solidFill>
                  <a:schemeClr val="bg1"/>
                </a:solidFill>
                <a:effectLst/>
                <a:uLnTx/>
                <a:uFillTx/>
                <a:latin typeface="Gill Sans MT"/>
                <a:ea typeface="+mj-ea"/>
                <a:cs typeface="Gill Sans MT"/>
              </a:rPr>
              <a:t>INCONVENIENT TRACKING</a:t>
            </a:r>
            <a:endParaRPr kumimoji="0" lang="en-IN" sz="3400" b="1" i="0" u="heavy" strike="noStrike" kern="0" cap="none" spc="0" normalizeH="0" baseline="0" noProof="0" dirty="0">
              <a:ln>
                <a:noFill/>
              </a:ln>
              <a:solidFill>
                <a:schemeClr val="bg1"/>
              </a:solidFill>
              <a:effectLst/>
              <a:uLnTx/>
              <a:uFillTx/>
              <a:latin typeface="Gill Sans MT"/>
              <a:ea typeface="+mj-ea"/>
              <a:cs typeface="Gill Sans MT"/>
            </a:endParaRPr>
          </a:p>
        </p:txBody>
      </p:sp>
      <p:sp>
        <p:nvSpPr>
          <p:cNvPr id="16398" name="AutoShape 14" descr="How financial companies can avoid human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00" name="AutoShape 16" descr="How financial companies can avoid human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02" name="AutoShape 18" descr="How financial companies can avoid human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04" name="AutoShape 20" descr="How financial companies can avoid human err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06" name="Picture 22" descr="How financial companies can avoid human error"/>
          <p:cNvPicPr>
            <a:picLocks noChangeAspect="1" noChangeArrowheads="1"/>
          </p:cNvPicPr>
          <p:nvPr/>
        </p:nvPicPr>
        <p:blipFill>
          <a:blip r:embed="rId4"/>
          <a:srcRect/>
          <a:stretch>
            <a:fillRect/>
          </a:stretch>
        </p:blipFill>
        <p:spPr bwMode="auto">
          <a:xfrm>
            <a:off x="13182600" y="1790700"/>
            <a:ext cx="4648200" cy="3429000"/>
          </a:xfrm>
          <a:prstGeom prst="rect">
            <a:avLst/>
          </a:prstGeom>
          <a:noFill/>
        </p:spPr>
      </p:pic>
      <p:sp>
        <p:nvSpPr>
          <p:cNvPr id="23" name="object 2"/>
          <p:cNvSpPr txBox="1">
            <a:spLocks/>
          </p:cNvSpPr>
          <p:nvPr/>
        </p:nvSpPr>
        <p:spPr>
          <a:xfrm>
            <a:off x="3581400" y="9486900"/>
            <a:ext cx="6781800" cy="53604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3400" b="1" i="0" u="heavy" strike="noStrike" kern="0" cap="none" spc="0" normalizeH="0" baseline="0" noProof="0" dirty="0">
                <a:ln>
                  <a:noFill/>
                </a:ln>
                <a:solidFill>
                  <a:schemeClr val="bg1"/>
                </a:solidFill>
                <a:effectLst/>
                <a:uLnTx/>
                <a:uFillTx/>
                <a:latin typeface="Gill Sans MT"/>
                <a:ea typeface="+mj-ea"/>
                <a:cs typeface="Gill Sans MT"/>
              </a:rPr>
              <a:t>NO</a:t>
            </a:r>
            <a:r>
              <a:rPr kumimoji="0" lang="en-US" sz="3400" b="1" i="0" u="heavy" strike="noStrike" kern="0" cap="none" spc="0" normalizeH="0" noProof="0" dirty="0">
                <a:ln>
                  <a:noFill/>
                </a:ln>
                <a:solidFill>
                  <a:schemeClr val="bg1"/>
                </a:solidFill>
                <a:effectLst/>
                <a:uLnTx/>
                <a:uFillTx/>
                <a:latin typeface="Gill Sans MT"/>
                <a:ea typeface="+mj-ea"/>
                <a:cs typeface="Gill Sans MT"/>
              </a:rPr>
              <a:t> </a:t>
            </a:r>
            <a:r>
              <a:rPr kumimoji="0" lang="en-US" sz="3400" b="1" i="0" u="heavy" strike="noStrike" kern="0" cap="none" spc="0" normalizeH="0" baseline="0" noProof="0" dirty="0">
                <a:ln>
                  <a:noFill/>
                </a:ln>
                <a:solidFill>
                  <a:schemeClr val="bg1"/>
                </a:solidFill>
                <a:effectLst/>
                <a:uLnTx/>
                <a:uFillTx/>
                <a:latin typeface="Gill Sans MT"/>
                <a:ea typeface="+mj-ea"/>
                <a:cs typeface="Gill Sans MT"/>
              </a:rPr>
              <a:t>INFORMATION SECURITY</a:t>
            </a:r>
            <a:endParaRPr kumimoji="0" lang="en-IN" sz="3400" b="1" i="0" u="heavy" strike="noStrike" kern="0" cap="none" spc="0" normalizeH="0" baseline="0" noProof="0" dirty="0">
              <a:ln>
                <a:noFill/>
              </a:ln>
              <a:solidFill>
                <a:schemeClr val="bg1"/>
              </a:solidFill>
              <a:effectLst/>
              <a:uLnTx/>
              <a:uFillTx/>
              <a:latin typeface="Gill Sans MT"/>
              <a:ea typeface="+mj-ea"/>
              <a:cs typeface="Gill Sans MT"/>
            </a:endParaRPr>
          </a:p>
        </p:txBody>
      </p:sp>
      <p:sp>
        <p:nvSpPr>
          <p:cNvPr id="16408" name="AutoShape 24" descr="Data Security Goes Beyond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10" name="AutoShape 26" descr="Data Security Goes Beyond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12" name="AutoShape 28" descr="Data Security Goes Beyond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14" name="AutoShape 30" descr="Data Security Goes Beyond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16" name="Picture 32" descr="Top Cybersecurity Questions for Leaders [Infographic]"/>
          <p:cNvPicPr>
            <a:picLocks noChangeAspect="1" noChangeArrowheads="1"/>
          </p:cNvPicPr>
          <p:nvPr/>
        </p:nvPicPr>
        <p:blipFill>
          <a:blip r:embed="rId5"/>
          <a:srcRect/>
          <a:stretch>
            <a:fillRect/>
          </a:stretch>
        </p:blipFill>
        <p:spPr bwMode="auto">
          <a:xfrm>
            <a:off x="3657600" y="6667500"/>
            <a:ext cx="6477000" cy="2743200"/>
          </a:xfrm>
          <a:prstGeom prst="rect">
            <a:avLst/>
          </a:prstGeom>
          <a:noFill/>
        </p:spPr>
      </p:pic>
      <p:sp>
        <p:nvSpPr>
          <p:cNvPr id="29" name="object 2"/>
          <p:cNvSpPr txBox="1">
            <a:spLocks/>
          </p:cNvSpPr>
          <p:nvPr/>
        </p:nvSpPr>
        <p:spPr>
          <a:xfrm>
            <a:off x="6934200" y="5448300"/>
            <a:ext cx="5181600" cy="53604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3400" b="1" i="0" u="heavy" strike="noStrike" kern="0" cap="none" spc="0" normalizeH="0" baseline="0" noProof="0" dirty="0">
                <a:ln>
                  <a:noFill/>
                </a:ln>
                <a:solidFill>
                  <a:schemeClr val="bg1"/>
                </a:solidFill>
                <a:effectLst/>
                <a:uLnTx/>
                <a:uFillTx/>
                <a:latin typeface="Gill Sans MT"/>
                <a:ea typeface="+mj-ea"/>
                <a:cs typeface="Gill Sans MT"/>
              </a:rPr>
              <a:t>TIME CONSUMPTION</a:t>
            </a:r>
            <a:endParaRPr kumimoji="0" lang="en-IN" sz="3400" b="1" i="0" u="heavy" strike="noStrike" kern="0" cap="none" spc="0" normalizeH="0" baseline="0" noProof="0" dirty="0">
              <a:ln>
                <a:noFill/>
              </a:ln>
              <a:solidFill>
                <a:schemeClr val="bg1"/>
              </a:solidFill>
              <a:effectLst/>
              <a:uLnTx/>
              <a:uFillTx/>
              <a:latin typeface="Gill Sans MT"/>
              <a:ea typeface="+mj-ea"/>
              <a:cs typeface="Gill Sans MT"/>
            </a:endParaRPr>
          </a:p>
        </p:txBody>
      </p:sp>
      <p:sp>
        <p:nvSpPr>
          <p:cNvPr id="16418" name="AutoShape 34" descr="5 Golden GDPR Record-Keeping Rules - GDPR Inform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20" name="Picture 36" descr="5 Golden GDPR Record-Keeping Rules - GDPR Informer"/>
          <p:cNvPicPr>
            <a:picLocks noChangeAspect="1" noChangeArrowheads="1"/>
          </p:cNvPicPr>
          <p:nvPr/>
        </p:nvPicPr>
        <p:blipFill>
          <a:blip r:embed="rId6"/>
          <a:srcRect/>
          <a:stretch>
            <a:fillRect/>
          </a:stretch>
        </p:blipFill>
        <p:spPr bwMode="auto">
          <a:xfrm>
            <a:off x="11277600" y="6591300"/>
            <a:ext cx="6591300" cy="2762250"/>
          </a:xfrm>
          <a:prstGeom prst="rect">
            <a:avLst/>
          </a:prstGeom>
          <a:noFill/>
        </p:spPr>
      </p:pic>
      <p:sp>
        <p:nvSpPr>
          <p:cNvPr id="33" name="object 2"/>
          <p:cNvSpPr txBox="1">
            <a:spLocks/>
          </p:cNvSpPr>
          <p:nvPr/>
        </p:nvSpPr>
        <p:spPr>
          <a:xfrm>
            <a:off x="13716000" y="5372100"/>
            <a:ext cx="3733800" cy="53604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3400" b="1" i="0" u="heavy" strike="noStrike" kern="0" cap="none" spc="0" normalizeH="0" baseline="0" noProof="0" dirty="0">
                <a:ln>
                  <a:noFill/>
                </a:ln>
                <a:solidFill>
                  <a:schemeClr val="bg1"/>
                </a:solidFill>
                <a:effectLst/>
                <a:uLnTx/>
                <a:uFillTx/>
                <a:latin typeface="Gill Sans MT"/>
                <a:ea typeface="+mj-ea"/>
                <a:cs typeface="Gill Sans MT"/>
              </a:rPr>
              <a:t>HUMAN</a:t>
            </a:r>
            <a:r>
              <a:rPr kumimoji="0" lang="en-US" sz="3400" b="1" i="0" u="heavy" strike="noStrike" kern="0" cap="none" spc="0" normalizeH="0" noProof="0" dirty="0">
                <a:ln>
                  <a:noFill/>
                </a:ln>
                <a:solidFill>
                  <a:schemeClr val="bg1"/>
                </a:solidFill>
                <a:effectLst/>
                <a:uLnTx/>
                <a:uFillTx/>
                <a:latin typeface="Gill Sans MT"/>
                <a:ea typeface="+mj-ea"/>
                <a:cs typeface="Gill Sans MT"/>
              </a:rPr>
              <a:t> ERROR</a:t>
            </a:r>
            <a:endParaRPr kumimoji="0" lang="en-IN" sz="3400" b="1" i="0" u="heavy" strike="noStrike" kern="0" cap="none" spc="0" normalizeH="0" baseline="0" noProof="0" dirty="0">
              <a:ln>
                <a:noFill/>
              </a:ln>
              <a:solidFill>
                <a:schemeClr val="bg1"/>
              </a:solidFill>
              <a:effectLst/>
              <a:uLnTx/>
              <a:uFillTx/>
              <a:latin typeface="Gill Sans MT"/>
              <a:ea typeface="+mj-ea"/>
              <a:cs typeface="Gill Sans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38800" y="266700"/>
            <a:ext cx="5257119" cy="659155"/>
          </a:xfrm>
          <a:prstGeom prst="rect">
            <a:avLst/>
          </a:prstGeom>
        </p:spPr>
        <p:txBody>
          <a:bodyPr vert="horz" wrap="square" lIns="0" tIns="12700" rIns="0" bIns="0" rtlCol="0">
            <a:spAutoFit/>
          </a:bodyPr>
          <a:lstStyle/>
          <a:p>
            <a:pPr marL="12700" algn="ctr">
              <a:lnSpc>
                <a:spcPct val="100000"/>
              </a:lnSpc>
              <a:spcBef>
                <a:spcPts val="100"/>
              </a:spcBef>
            </a:pPr>
            <a:r>
              <a:rPr lang="en-US" spc="60" dirty="0"/>
              <a:t>METHODOLOGY</a:t>
            </a:r>
            <a:endParaRPr spc="6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81400" y="1333500"/>
            <a:ext cx="9753600" cy="868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38800" y="266700"/>
            <a:ext cx="7620000" cy="1951816"/>
          </a:xfrm>
          <a:prstGeom prst="rect">
            <a:avLst/>
          </a:prstGeom>
        </p:spPr>
        <p:txBody>
          <a:bodyPr vert="horz" wrap="square" lIns="0" tIns="12700" rIns="0" bIns="0" rtlCol="0">
            <a:spAutoFit/>
          </a:bodyPr>
          <a:lstStyle/>
          <a:p>
            <a:pPr marL="12700" algn="ctr">
              <a:lnSpc>
                <a:spcPct val="100000"/>
              </a:lnSpc>
              <a:spcBef>
                <a:spcPts val="100"/>
              </a:spcBef>
            </a:pPr>
            <a:r>
              <a:rPr lang="en-US" spc="60" dirty="0"/>
              <a:t>FUNCTIONALITY BASED ARCHITECTURE</a:t>
            </a:r>
            <a:br>
              <a:rPr lang="en-US" spc="60" dirty="0"/>
            </a:br>
            <a:endParaRPr spc="60" dirty="0"/>
          </a:p>
        </p:txBody>
      </p:sp>
      <p:pic>
        <p:nvPicPr>
          <p:cNvPr id="20482" name="Picture 2"/>
          <p:cNvPicPr>
            <a:picLocks noChangeAspect="1" noChangeArrowheads="1"/>
          </p:cNvPicPr>
          <p:nvPr/>
        </p:nvPicPr>
        <p:blipFill>
          <a:blip r:embed="rId2"/>
          <a:srcRect/>
          <a:stretch>
            <a:fillRect/>
          </a:stretch>
        </p:blipFill>
        <p:spPr bwMode="auto">
          <a:xfrm>
            <a:off x="3124200" y="1714500"/>
            <a:ext cx="12725400" cy="8153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38800" y="266700"/>
            <a:ext cx="5257119" cy="659155"/>
          </a:xfrm>
          <a:prstGeom prst="rect">
            <a:avLst/>
          </a:prstGeom>
        </p:spPr>
        <p:txBody>
          <a:bodyPr vert="horz" wrap="square" lIns="0" tIns="12700" rIns="0" bIns="0" rtlCol="0">
            <a:spAutoFit/>
          </a:bodyPr>
          <a:lstStyle/>
          <a:p>
            <a:pPr marL="12700" algn="ctr">
              <a:lnSpc>
                <a:spcPct val="100000"/>
              </a:lnSpc>
              <a:spcBef>
                <a:spcPts val="100"/>
              </a:spcBef>
            </a:pPr>
            <a:r>
              <a:rPr lang="en-US" spc="60" dirty="0"/>
              <a:t>ALGORITHM</a:t>
            </a:r>
            <a:endParaRPr spc="60" dirty="0"/>
          </a:p>
        </p:txBody>
      </p:sp>
      <p:sp>
        <p:nvSpPr>
          <p:cNvPr id="5" name="object 3"/>
          <p:cNvSpPr txBox="1">
            <a:spLocks/>
          </p:cNvSpPr>
          <p:nvPr/>
        </p:nvSpPr>
        <p:spPr>
          <a:xfrm>
            <a:off x="609600" y="1628435"/>
            <a:ext cx="17221200" cy="7030130"/>
          </a:xfrm>
          <a:prstGeom prst="rect">
            <a:avLst/>
          </a:prstGeom>
        </p:spPr>
        <p:txBody>
          <a:bodyPr vert="horz" wrap="square" lIns="0" tIns="12700" rIns="0" bIns="0" rtlCol="0">
            <a:spAutoFit/>
          </a:bodyPr>
          <a:lstStyle/>
          <a:p>
            <a:r>
              <a:rPr lang="en-IN" sz="2400" b="1" dirty="0">
                <a:solidFill>
                  <a:schemeClr val="bg1"/>
                </a:solidFill>
              </a:rPr>
              <a:t>what we actually want to achieve, is to identify a person given an image of his / her face, e.g. the input image. The way we do that, is to provide one (or more) image(s) for each person we want to recognize, </a:t>
            </a:r>
            <a:r>
              <a:rPr lang="en-IN" sz="2400" b="1" dirty="0" err="1">
                <a:solidFill>
                  <a:schemeClr val="bg1"/>
                </a:solidFill>
              </a:rPr>
              <a:t>labeled</a:t>
            </a:r>
            <a:r>
              <a:rPr lang="en-IN" sz="2400" b="1" dirty="0">
                <a:solidFill>
                  <a:schemeClr val="bg1"/>
                </a:solidFill>
              </a:rPr>
              <a:t> with the persons name, e.g. the reference data. Now we compare the input image to the reference data and find the most similar reference image. If both images are similar enough we output the person’s name, otherwise we output ‘unknown’.</a:t>
            </a:r>
            <a:endParaRPr lang="en-IN" sz="2400" dirty="0">
              <a:solidFill>
                <a:schemeClr val="bg1"/>
              </a:solidFill>
            </a:endParaRPr>
          </a:p>
          <a:p>
            <a:r>
              <a:rPr lang="en-IN" sz="2400" b="1" dirty="0">
                <a:solidFill>
                  <a:schemeClr val="bg1"/>
                </a:solidFill>
              </a:rPr>
              <a:t>However, two problems remain. Firstly, what if we have an image showing multiple persons and we want to recognize all of them? And secondly, we need to be able to obtain such kind of a similarity metric for two face images in order to compare them…</a:t>
            </a:r>
            <a:endParaRPr lang="en-IN" sz="2400" dirty="0">
              <a:solidFill>
                <a:schemeClr val="bg1"/>
              </a:solidFill>
            </a:endParaRPr>
          </a:p>
          <a:p>
            <a:r>
              <a:rPr lang="en-IN" sz="2400" b="1" dirty="0">
                <a:solidFill>
                  <a:schemeClr val="bg1"/>
                </a:solidFill>
              </a:rPr>
              <a:t>Face Detection</a:t>
            </a:r>
            <a:endParaRPr lang="en-IN" sz="2400" dirty="0">
              <a:solidFill>
                <a:schemeClr val="bg1"/>
              </a:solidFill>
            </a:endParaRPr>
          </a:p>
          <a:p>
            <a:r>
              <a:rPr lang="en-IN" sz="2400" b="1" dirty="0">
                <a:solidFill>
                  <a:schemeClr val="bg1"/>
                </a:solidFill>
              </a:rPr>
              <a:t>The answer to the first problem is face detection. Simply put, we will first locate all the faces in the input image. Face-api.js implements multiple face detectors for different </a:t>
            </a:r>
            <a:r>
              <a:rPr lang="en-IN" sz="2400" b="1" dirty="0" err="1">
                <a:solidFill>
                  <a:schemeClr val="bg1"/>
                </a:solidFill>
              </a:rPr>
              <a:t>usecases</a:t>
            </a:r>
            <a:r>
              <a:rPr lang="en-IN" sz="2400" b="1" dirty="0">
                <a:solidFill>
                  <a:schemeClr val="bg1"/>
                </a:solidFill>
              </a:rPr>
              <a:t>.</a:t>
            </a:r>
            <a:endParaRPr lang="en-IN" sz="2400" dirty="0">
              <a:solidFill>
                <a:schemeClr val="bg1"/>
              </a:solidFill>
            </a:endParaRPr>
          </a:p>
          <a:p>
            <a:r>
              <a:rPr lang="en-IN" sz="2400" b="1" dirty="0">
                <a:solidFill>
                  <a:schemeClr val="bg1"/>
                </a:solidFill>
              </a:rPr>
              <a:t>The most accurate face detector is a SSD (Single Shot </a:t>
            </a:r>
            <a:r>
              <a:rPr lang="en-IN" sz="2400" b="1" dirty="0" err="1">
                <a:solidFill>
                  <a:schemeClr val="bg1"/>
                </a:solidFill>
              </a:rPr>
              <a:t>Multibox</a:t>
            </a:r>
            <a:r>
              <a:rPr lang="en-IN" sz="2400" b="1" dirty="0">
                <a:solidFill>
                  <a:schemeClr val="bg1"/>
                </a:solidFill>
              </a:rPr>
              <a:t> Detector), which is basically a CNN based on </a:t>
            </a:r>
            <a:r>
              <a:rPr lang="en-IN" sz="2400" b="1" dirty="0" err="1">
                <a:solidFill>
                  <a:schemeClr val="bg1"/>
                </a:solidFill>
              </a:rPr>
              <a:t>MobileNet</a:t>
            </a:r>
            <a:r>
              <a:rPr lang="en-IN" sz="2400" b="1" dirty="0">
                <a:solidFill>
                  <a:schemeClr val="bg1"/>
                </a:solidFill>
              </a:rPr>
              <a:t> V1, with some additional box prediction layers stacked on top of the network.</a:t>
            </a:r>
            <a:endParaRPr lang="en-IN" sz="2400" dirty="0">
              <a:solidFill>
                <a:schemeClr val="bg1"/>
              </a:solidFill>
            </a:endParaRPr>
          </a:p>
          <a:p>
            <a:r>
              <a:rPr lang="en-IN" sz="2400" b="1" dirty="0" err="1">
                <a:solidFill>
                  <a:schemeClr val="bg1"/>
                </a:solidFill>
              </a:rPr>
              <a:t>Furthmore</a:t>
            </a:r>
            <a:r>
              <a:rPr lang="en-IN" sz="2400" b="1" dirty="0">
                <a:solidFill>
                  <a:schemeClr val="bg1"/>
                </a:solidFill>
              </a:rPr>
              <a:t>, face-api.js implements an optimized Tiny Face Detector, basically an even tinier version of Tiny </a:t>
            </a:r>
            <a:r>
              <a:rPr lang="en-IN" sz="2400" b="1" dirty="0" err="1">
                <a:solidFill>
                  <a:schemeClr val="bg1"/>
                </a:solidFill>
              </a:rPr>
              <a:t>Yolo</a:t>
            </a:r>
            <a:r>
              <a:rPr lang="en-IN" sz="2400" b="1" dirty="0">
                <a:solidFill>
                  <a:schemeClr val="bg1"/>
                </a:solidFill>
              </a:rPr>
              <a:t> v2 utilizing </a:t>
            </a:r>
            <a:r>
              <a:rPr lang="en-IN" sz="2400" b="1" dirty="0" err="1">
                <a:solidFill>
                  <a:schemeClr val="bg1"/>
                </a:solidFill>
              </a:rPr>
              <a:t>depthwise</a:t>
            </a:r>
            <a:r>
              <a:rPr lang="en-IN" sz="2400" b="1" dirty="0">
                <a:solidFill>
                  <a:schemeClr val="bg1"/>
                </a:solidFill>
              </a:rPr>
              <a:t> </a:t>
            </a:r>
            <a:r>
              <a:rPr lang="en-IN" sz="2400" b="1" dirty="0" err="1">
                <a:solidFill>
                  <a:schemeClr val="bg1"/>
                </a:solidFill>
              </a:rPr>
              <a:t>seperable</a:t>
            </a:r>
            <a:r>
              <a:rPr lang="en-IN" sz="2400" b="1" dirty="0">
                <a:solidFill>
                  <a:schemeClr val="bg1"/>
                </a:solidFill>
              </a:rPr>
              <a:t> convolutions instead of regular convolutions, which is a much faster, but slightly less accurate face detector compared to SSD </a:t>
            </a:r>
            <a:r>
              <a:rPr lang="en-IN" sz="2400" b="1" dirty="0" err="1">
                <a:solidFill>
                  <a:schemeClr val="bg1"/>
                </a:solidFill>
              </a:rPr>
              <a:t>MobileNet</a:t>
            </a:r>
            <a:r>
              <a:rPr lang="en-IN" sz="2400" b="1" dirty="0">
                <a:solidFill>
                  <a:schemeClr val="bg1"/>
                </a:solidFill>
              </a:rPr>
              <a:t> V1.</a:t>
            </a:r>
            <a:endParaRPr lang="en-IN" sz="2400" dirty="0">
              <a:solidFill>
                <a:schemeClr val="bg1"/>
              </a:solidFill>
            </a:endParaRPr>
          </a:p>
          <a:p>
            <a:r>
              <a:rPr lang="en-IN" sz="2400" b="1" dirty="0">
                <a:solidFill>
                  <a:schemeClr val="bg1"/>
                </a:solidFill>
              </a:rPr>
              <a:t>Lastly, there is also a MTCNN (Multi-task Cascaded Convolutional Neural Network) implementation, which is mostly around nowadays for experimental purposes however.</a:t>
            </a:r>
            <a:endParaRPr lang="en-IN" sz="2400" dirty="0">
              <a:solidFill>
                <a:schemeClr val="bg1"/>
              </a:solidFill>
            </a:endParaRPr>
          </a:p>
          <a:p>
            <a:r>
              <a:rPr lang="en-IN" sz="2400" b="1" dirty="0">
                <a:solidFill>
                  <a:schemeClr val="bg1"/>
                </a:solidFill>
              </a:rPr>
              <a:t>The networks return the bounding boxes of each face, with their corresponding scores, e.g. the probability of each bounding box showing a face. The scores are used to filter the bounding boxes, as it might be that an image does not contain any face at all. Note, that face detection should also be performed even if there is only one person in order to retrieve the bounding box.</a:t>
            </a:r>
            <a:endParaRPr lang="en-IN" sz="24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TotalTime>
  <Words>990</Words>
  <Application>Microsoft Office PowerPoint</Application>
  <PresentationFormat>Custom</PresentationFormat>
  <Paragraphs>80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Gill Sans MT</vt:lpstr>
      <vt:lpstr>Lucida Sans</vt:lpstr>
      <vt:lpstr>Tahoma</vt:lpstr>
      <vt:lpstr>Office Theme</vt:lpstr>
      <vt:lpstr>PowerPoint Presentation</vt:lpstr>
      <vt:lpstr>ABSTRACT</vt:lpstr>
      <vt:lpstr>PowerPoint Presentation</vt:lpstr>
      <vt:lpstr>INTRODUCTION</vt:lpstr>
      <vt:lpstr>EXISTING SYSTEM</vt:lpstr>
      <vt:lpstr>DRAWBACKS OF EXISTING SYSTEM</vt:lpstr>
      <vt:lpstr>METHODOLOGY</vt:lpstr>
      <vt:lpstr>FUNCTIONALITY BASED ARCHITECTURE </vt:lpstr>
      <vt:lpstr>ALGORITHM</vt:lpstr>
      <vt:lpstr>RESULT SCREENSHOTS  SOFTWARE INTERFACE</vt:lpstr>
      <vt:lpstr>PowerPoint Presentation</vt:lpstr>
      <vt:lpstr>CONCLUSION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City Central Project</dc:title>
  <dc:creator>Surya Pratap`</dc:creator>
  <cp:keywords>DADzZhhpENU,BADzZnfFaVQ</cp:keywords>
  <cp:lastModifiedBy>Carol Sebastian</cp:lastModifiedBy>
  <cp:revision>14</cp:revision>
  <dcterms:created xsi:type="dcterms:W3CDTF">2020-05-01T13:57:59Z</dcterms:created>
  <dcterms:modified xsi:type="dcterms:W3CDTF">2020-05-03T08:44:39Z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2020-02-10T00:00:00Z</vt:filetime>
  </property>
  <property fmtid="{D5CDD505-2E9C-101B-9397-08002B2CF9AE}" pid="3" name="Creator">
    <vt:lpwstr>Canva</vt:lpwstr>
  </property>
  <property fmtid="{D5CDD505-2E9C-101B-9397-08002B2CF9AE}" pid="4" name="LastSaved">
    <vt:filetime>2020-05-01T00:00:00Z</vt:filetime>
  </property>
</Properties>
</file>