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08527-7985-4CE5-81A5-58C6B6BD52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46EF98-8F77-4501-A49E-ACB5D4EB3E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75D1C-9FCB-4478-9A5E-AE3B3C2FB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8D27-C12B-445E-8072-1973F3E85AA7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57006-C56E-402E-9E23-754289A86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1AD3B-5463-4BB0-A157-880F41236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12D19-9685-46ED-BD26-AC658345B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5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FDDA9-22C4-40A4-AC01-A8C83596C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83C11E-E990-4FDC-A28F-78A1AE51A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CB4F7-60EA-43F5-BB7E-B253F2DEF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8D27-C12B-445E-8072-1973F3E85AA7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36CDC-146C-4393-BF8E-05DE24D36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220DE-21CA-4D89-A36E-F3F7297AE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12D19-9685-46ED-BD26-AC658345B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598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261418-561F-4C30-9E4F-9AD3E2D362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937863-5B72-49FA-A4DB-448A5D03E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DE13E-566B-46B1-9DAE-93398BB51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8D27-C12B-445E-8072-1973F3E85AA7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C0FD8-6D22-403F-B818-5EFAA34CC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76810-20B6-4632-B6AC-010D90082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12D19-9685-46ED-BD26-AC658345B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457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E0913-43D7-4AC9-BF7B-9BE8D8898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32410-8B36-47D9-AB2F-EE2F68F17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18791-F9AC-4495-BC89-BD7C4ECA1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8D27-C12B-445E-8072-1973F3E85AA7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9DA6E-D474-4931-AB1C-6E87500C5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D3BAA-20AC-40CB-8CA7-DF5677B25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12D19-9685-46ED-BD26-AC658345B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9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7F0E2-D1B1-4A2C-B717-529B891E9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7E246-00BB-42E5-8F79-D00FADE3E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8B0E6-FF7C-4DD9-991E-37F63A2A5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8D27-C12B-445E-8072-1973F3E85AA7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E69C5-B46F-427B-AE45-79F513889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D1736-9A84-4530-B114-FD600933F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12D19-9685-46ED-BD26-AC658345B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38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66724-9979-4E84-A626-8E965A7FD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7D3D4-F790-421B-B910-C3E0F6B9F2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B1DB20-8039-4A1B-BF2A-6028F8E84A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241D6-5067-4524-B2FC-CD06545DB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8D27-C12B-445E-8072-1973F3E85AA7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70BD6-5031-4323-BA23-2A903B335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2FD13-7FA2-4F5B-9031-FE0DBCA73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12D19-9685-46ED-BD26-AC658345B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93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B467B-A6BA-49D7-9E16-CA868552C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D13F7-15EC-4DB7-A529-A48C52F93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B7FE16-95FD-4A34-98C8-D5915D9597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BAB2AF-D411-4685-9333-88EBAC528C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9CF732-C232-4DAF-894A-B1F48286C9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E40DDE-70C8-44D9-9BBF-DD2FF5C20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8D27-C12B-445E-8072-1973F3E85AA7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636451-21D2-43AB-A681-F19F94329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796714-2312-4E6A-9C97-3420E728C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12D19-9685-46ED-BD26-AC658345B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504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7A796-7490-42EE-9B67-F01F732AC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521196-68B9-41D5-A09D-004300B8B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8D27-C12B-445E-8072-1973F3E85AA7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996361-13FC-4ABE-B90A-976EF0FBD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40A8C2-5C15-4C8E-BA3A-58066CFD5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12D19-9685-46ED-BD26-AC658345B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89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10490F-CD77-4CA5-B825-185093961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8D27-C12B-445E-8072-1973F3E85AA7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841253-DE15-44D9-A470-3B858AFFA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928876-4E02-4036-8F6C-3BD3077DC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12D19-9685-46ED-BD26-AC658345B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56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38A24-DEC1-4591-99CA-BAEE3CCB0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32347-35B7-47EB-BEEE-4130B536D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8AAA9-8C8A-455A-9B5E-F72C6A456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0ED8C-839E-40AD-897F-865530F6D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8D27-C12B-445E-8072-1973F3E85AA7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2DACAD-ED6E-4C13-A57C-B7F5E5549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FB3AB-3789-458D-86F8-72B9EAE80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12D19-9685-46ED-BD26-AC658345B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587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3A128-B2E9-4DED-9DB7-659AE0CB2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A97764-26CD-463E-85EC-6D0A5EE88E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958C22-19C4-41A6-B8F5-3D764E7F5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1DFA0-0388-4ED7-AA1E-F9624FA02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8D27-C12B-445E-8072-1973F3E85AA7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21067-757D-42CD-A809-5DC12C05E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F43AE-D5EE-4666-B657-2B607A552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12D19-9685-46ED-BD26-AC658345B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1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9D2172-275F-496B-89BD-6A0709A13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8EEE1-3B48-4EF5-8689-2B1D4C37C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CABA7-6FE8-4B12-B528-074907F8B0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8D27-C12B-445E-8072-1973F3E85AA7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E4554-7BA4-4C6C-8E24-A67226D7F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02D19-BA5F-43D2-B340-F974C1BE45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12D19-9685-46ED-BD26-AC658345B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92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387CB-F712-4F9F-8112-058D2C0579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4DABDD-2F00-402F-8417-A51190C160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45F4AF-C4F5-4D08-AE86-B37775C4D6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350" y="1143000"/>
            <a:ext cx="8115300" cy="4572000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  <a:scene3d>
            <a:camera prst="perspectiveContrastingLeftFacing"/>
            <a:lightRig rig="threePt" dir="t"/>
          </a:scene3d>
          <a:sp3d>
            <a:bevelT w="114300" prst="artDeco"/>
          </a:sp3d>
        </p:spPr>
      </p:pic>
    </p:spTree>
    <p:extLst>
      <p:ext uri="{BB962C8B-B14F-4D97-AF65-F5344CB8AC3E}">
        <p14:creationId xmlns:p14="http://schemas.microsoft.com/office/powerpoint/2010/main" val="528403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Puzino</dc:creator>
  <cp:lastModifiedBy>Edward Puzino</cp:lastModifiedBy>
  <cp:revision>2</cp:revision>
  <dcterms:created xsi:type="dcterms:W3CDTF">2018-05-31T17:06:42Z</dcterms:created>
  <dcterms:modified xsi:type="dcterms:W3CDTF">2018-05-31T17:26:53Z</dcterms:modified>
</cp:coreProperties>
</file>