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8" r:id="rId3"/>
    <p:sldId id="369" r:id="rId4"/>
    <p:sldId id="386" r:id="rId5"/>
    <p:sldId id="387" r:id="rId6"/>
    <p:sldId id="391" r:id="rId7"/>
    <p:sldId id="385" r:id="rId8"/>
    <p:sldId id="388" r:id="rId9"/>
    <p:sldId id="374" r:id="rId10"/>
    <p:sldId id="3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82" autoAdjust="0"/>
  </p:normalViewPr>
  <p:slideViewPr>
    <p:cSldViewPr snapToObjects="1" showGuides="1">
      <p:cViewPr>
        <p:scale>
          <a:sx n="100" d="100"/>
          <a:sy n="100" d="100"/>
        </p:scale>
        <p:origin x="-173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4BFE4-DD1D-374B-A769-55725011D993}" type="doc">
      <dgm:prSet loTypeId="urn:microsoft.com/office/officeart/2005/8/layout/matrix3" loCatId="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0E47C98-1F2B-1845-817A-ECA0EF889D94}">
      <dgm:prSet phldrT="[Text]"/>
      <dgm:spPr>
        <a:solidFill>
          <a:srgbClr val="E46C0A">
            <a:alpha val="90000"/>
          </a:srgbClr>
        </a:solidFill>
      </dgm:spPr>
      <dgm:t>
        <a:bodyPr/>
        <a:lstStyle/>
        <a:p>
          <a:r>
            <a:rPr lang="en-US" dirty="0" smtClean="0"/>
            <a:t>Task</a:t>
          </a:r>
          <a:br>
            <a:rPr lang="en-US" dirty="0" smtClean="0"/>
          </a:br>
          <a:r>
            <a:rPr lang="en-US" dirty="0" smtClean="0"/>
            <a:t>Launch</a:t>
          </a:r>
        </a:p>
      </dgm:t>
    </dgm:pt>
    <dgm:pt modelId="{66E2D3FB-7C7F-CE48-BA21-816AEA612460}" type="parTrans" cxnId="{735EA84A-79E6-6941-BABD-52028506B714}">
      <dgm:prSet/>
      <dgm:spPr/>
      <dgm:t>
        <a:bodyPr/>
        <a:lstStyle/>
        <a:p>
          <a:endParaRPr lang="en-US"/>
        </a:p>
      </dgm:t>
    </dgm:pt>
    <dgm:pt modelId="{6ECD71BC-C10F-D54C-B49D-8A27602BFCA2}" type="sibTrans" cxnId="{735EA84A-79E6-6941-BABD-52028506B714}">
      <dgm:prSet/>
      <dgm:spPr/>
      <dgm:t>
        <a:bodyPr/>
        <a:lstStyle/>
        <a:p>
          <a:endParaRPr lang="en-US"/>
        </a:p>
      </dgm:t>
    </dgm:pt>
    <dgm:pt modelId="{C517CACB-5B0C-6E45-BB70-BC5D43D3FD44}">
      <dgm:prSet phldrT="[Text]"/>
      <dgm:spPr>
        <a:solidFill>
          <a:srgbClr val="E46C0A">
            <a:alpha val="76667"/>
          </a:srgbClr>
        </a:solidFill>
      </dgm:spPr>
      <dgm:t>
        <a:bodyPr/>
        <a:lstStyle/>
        <a:p>
          <a:r>
            <a:rPr lang="en-US" dirty="0" smtClean="0"/>
            <a:t>Cycle</a:t>
          </a:r>
          <a:br>
            <a:rPr lang="en-US" dirty="0" smtClean="0"/>
          </a:br>
          <a:r>
            <a:rPr lang="en-US" dirty="0" smtClean="0"/>
            <a:t>Share</a:t>
          </a:r>
          <a:endParaRPr lang="en-US" dirty="0"/>
        </a:p>
      </dgm:t>
    </dgm:pt>
    <dgm:pt modelId="{5B33C381-573C-9E44-8B21-97AFCBDAA26B}" type="parTrans" cxnId="{232E56A7-4F2D-D84C-A7F5-F87913E1E1FA}">
      <dgm:prSet/>
      <dgm:spPr/>
      <dgm:t>
        <a:bodyPr/>
        <a:lstStyle/>
        <a:p>
          <a:endParaRPr lang="en-US"/>
        </a:p>
      </dgm:t>
    </dgm:pt>
    <dgm:pt modelId="{209FAD7F-2798-D04C-B87B-F0D64738425E}" type="sibTrans" cxnId="{232E56A7-4F2D-D84C-A7F5-F87913E1E1FA}">
      <dgm:prSet/>
      <dgm:spPr/>
      <dgm:t>
        <a:bodyPr/>
        <a:lstStyle/>
        <a:p>
          <a:endParaRPr lang="en-US"/>
        </a:p>
      </dgm:t>
    </dgm:pt>
    <dgm:pt modelId="{8D09747D-A835-8945-B448-A64324FD3CA2}">
      <dgm:prSet phldrT="[Text]"/>
      <dgm:spPr>
        <a:solidFill>
          <a:srgbClr val="E46C0A">
            <a:alpha val="63333"/>
          </a:srgbClr>
        </a:solidFill>
      </dgm:spPr>
      <dgm:t>
        <a:bodyPr/>
        <a:lstStyle/>
        <a:p>
          <a:r>
            <a:rPr lang="en-US" dirty="0" smtClean="0"/>
            <a:t>Software</a:t>
          </a:r>
          <a:br>
            <a:rPr lang="en-US" dirty="0" smtClean="0"/>
          </a:br>
          <a:r>
            <a:rPr lang="en-US" dirty="0" smtClean="0"/>
            <a:t>Share	</a:t>
          </a:r>
          <a:endParaRPr lang="en-US" dirty="0"/>
        </a:p>
      </dgm:t>
    </dgm:pt>
    <dgm:pt modelId="{4D2DB1C5-B6B5-014E-8304-BDAA9DD7C08C}" type="parTrans" cxnId="{5CD7A1FD-818F-7D47-92A0-02991C0BA1D6}">
      <dgm:prSet/>
      <dgm:spPr/>
      <dgm:t>
        <a:bodyPr/>
        <a:lstStyle/>
        <a:p>
          <a:endParaRPr lang="en-US"/>
        </a:p>
      </dgm:t>
    </dgm:pt>
    <dgm:pt modelId="{D0924207-A74A-054E-BAB4-B700263E07BF}" type="sibTrans" cxnId="{5CD7A1FD-818F-7D47-92A0-02991C0BA1D6}">
      <dgm:prSet/>
      <dgm:spPr/>
      <dgm:t>
        <a:bodyPr/>
        <a:lstStyle/>
        <a:p>
          <a:endParaRPr lang="en-US"/>
        </a:p>
      </dgm:t>
    </dgm:pt>
    <dgm:pt modelId="{24804740-0839-9B45-99AA-1A50BD8C5A47}">
      <dgm:prSet phldrT="[Text]"/>
      <dgm:spPr>
        <a:solidFill>
          <a:srgbClr val="E46C0A">
            <a:alpha val="50000"/>
          </a:srgbClr>
        </a:solidFill>
      </dgm:spPr>
      <dgm:t>
        <a:bodyPr/>
        <a:lstStyle/>
        <a:p>
          <a:r>
            <a:rPr lang="en-US" dirty="0" smtClean="0"/>
            <a:t>Data</a:t>
          </a:r>
          <a:br>
            <a:rPr lang="en-US" dirty="0" smtClean="0"/>
          </a:br>
          <a:r>
            <a:rPr lang="en-US" dirty="0" smtClean="0"/>
            <a:t>Share</a:t>
          </a:r>
          <a:endParaRPr lang="en-US" dirty="0"/>
        </a:p>
      </dgm:t>
    </dgm:pt>
    <dgm:pt modelId="{7D246617-D9F5-7C4C-BC37-9DEC370A5BA3}" type="parTrans" cxnId="{F833E2E6-1A1B-144F-8246-BC217100D865}">
      <dgm:prSet/>
      <dgm:spPr/>
      <dgm:t>
        <a:bodyPr/>
        <a:lstStyle/>
        <a:p>
          <a:endParaRPr lang="en-US"/>
        </a:p>
      </dgm:t>
    </dgm:pt>
    <dgm:pt modelId="{9E9D0F03-2C0E-7A4A-B92C-DDBE19545BB3}" type="sibTrans" cxnId="{F833E2E6-1A1B-144F-8246-BC217100D865}">
      <dgm:prSet/>
      <dgm:spPr/>
      <dgm:t>
        <a:bodyPr/>
        <a:lstStyle/>
        <a:p>
          <a:endParaRPr lang="en-US"/>
        </a:p>
      </dgm:t>
    </dgm:pt>
    <dgm:pt modelId="{8186F629-4749-1249-8CA1-A79A1D4EA475}" type="pres">
      <dgm:prSet presAssocID="{FF24BFE4-DD1D-374B-A769-55725011D99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6468C-6F5B-0C4E-A9DF-98C631DDE282}" type="pres">
      <dgm:prSet presAssocID="{FF24BFE4-DD1D-374B-A769-55725011D993}" presName="diamond" presStyleLbl="bgShp" presStyleIdx="0" presStyleCnt="1" custLinFactNeighborY="-2083"/>
      <dgm:spPr>
        <a:solidFill>
          <a:srgbClr val="9DE61E"/>
        </a:solidFill>
      </dgm:spPr>
      <dgm:t>
        <a:bodyPr/>
        <a:lstStyle/>
        <a:p>
          <a:endParaRPr lang="en-US"/>
        </a:p>
      </dgm:t>
    </dgm:pt>
    <dgm:pt modelId="{AE2DFA17-B0D9-7E4E-B598-530E24D51EF6}" type="pres">
      <dgm:prSet presAssocID="{FF24BFE4-DD1D-374B-A769-55725011D9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B4427-81BC-3D43-8F93-4ADC377C67EF}" type="pres">
      <dgm:prSet presAssocID="{FF24BFE4-DD1D-374B-A769-55725011D9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071E8-8A92-714E-BF02-8ABC42BB17D5}" type="pres">
      <dgm:prSet presAssocID="{FF24BFE4-DD1D-374B-A769-55725011D9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C7188-6662-5646-A79C-9DDD7A7413AC}" type="pres">
      <dgm:prSet presAssocID="{FF24BFE4-DD1D-374B-A769-55725011D9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EA84A-79E6-6941-BABD-52028506B714}" srcId="{FF24BFE4-DD1D-374B-A769-55725011D993}" destId="{10E47C98-1F2B-1845-817A-ECA0EF889D94}" srcOrd="0" destOrd="0" parTransId="{66E2D3FB-7C7F-CE48-BA21-816AEA612460}" sibTransId="{6ECD71BC-C10F-D54C-B49D-8A27602BFCA2}"/>
    <dgm:cxn modelId="{5CD7A1FD-818F-7D47-92A0-02991C0BA1D6}" srcId="{FF24BFE4-DD1D-374B-A769-55725011D993}" destId="{8D09747D-A835-8945-B448-A64324FD3CA2}" srcOrd="2" destOrd="0" parTransId="{4D2DB1C5-B6B5-014E-8304-BDAA9DD7C08C}" sibTransId="{D0924207-A74A-054E-BAB4-B700263E07BF}"/>
    <dgm:cxn modelId="{547BB14A-2155-9D44-B9B6-E1502611E03C}" type="presOf" srcId="{8D09747D-A835-8945-B448-A64324FD3CA2}" destId="{610071E8-8A92-714E-BF02-8ABC42BB17D5}" srcOrd="0" destOrd="0" presId="urn:microsoft.com/office/officeart/2005/8/layout/matrix3"/>
    <dgm:cxn modelId="{9A482F41-2B4A-EE49-BD30-9E0E7186F00E}" type="presOf" srcId="{10E47C98-1F2B-1845-817A-ECA0EF889D94}" destId="{AE2DFA17-B0D9-7E4E-B598-530E24D51EF6}" srcOrd="0" destOrd="0" presId="urn:microsoft.com/office/officeart/2005/8/layout/matrix3"/>
    <dgm:cxn modelId="{F833E2E6-1A1B-144F-8246-BC217100D865}" srcId="{FF24BFE4-DD1D-374B-A769-55725011D993}" destId="{24804740-0839-9B45-99AA-1A50BD8C5A47}" srcOrd="3" destOrd="0" parTransId="{7D246617-D9F5-7C4C-BC37-9DEC370A5BA3}" sibTransId="{9E9D0F03-2C0E-7A4A-B92C-DDBE19545BB3}"/>
    <dgm:cxn modelId="{494E6DD3-97B8-4048-97B8-66AEBDA3940A}" type="presOf" srcId="{FF24BFE4-DD1D-374B-A769-55725011D993}" destId="{8186F629-4749-1249-8CA1-A79A1D4EA475}" srcOrd="0" destOrd="0" presId="urn:microsoft.com/office/officeart/2005/8/layout/matrix3"/>
    <dgm:cxn modelId="{1595D036-0711-2A44-BDED-FB0CF000A677}" type="presOf" srcId="{C517CACB-5B0C-6E45-BB70-BC5D43D3FD44}" destId="{74EB4427-81BC-3D43-8F93-4ADC377C67EF}" srcOrd="0" destOrd="0" presId="urn:microsoft.com/office/officeart/2005/8/layout/matrix3"/>
    <dgm:cxn modelId="{AC189BC6-DFFE-964F-9AC1-160F082CAE0B}" type="presOf" srcId="{24804740-0839-9B45-99AA-1A50BD8C5A47}" destId="{0A2C7188-6662-5646-A79C-9DDD7A7413AC}" srcOrd="0" destOrd="0" presId="urn:microsoft.com/office/officeart/2005/8/layout/matrix3"/>
    <dgm:cxn modelId="{232E56A7-4F2D-D84C-A7F5-F87913E1E1FA}" srcId="{FF24BFE4-DD1D-374B-A769-55725011D993}" destId="{C517CACB-5B0C-6E45-BB70-BC5D43D3FD44}" srcOrd="1" destOrd="0" parTransId="{5B33C381-573C-9E44-8B21-97AFCBDAA26B}" sibTransId="{209FAD7F-2798-D04C-B87B-F0D64738425E}"/>
    <dgm:cxn modelId="{655AC3C7-19B1-334D-BE9A-F58FA990D1D9}" type="presParOf" srcId="{8186F629-4749-1249-8CA1-A79A1D4EA475}" destId="{3386468C-6F5B-0C4E-A9DF-98C631DDE282}" srcOrd="0" destOrd="0" presId="urn:microsoft.com/office/officeart/2005/8/layout/matrix3"/>
    <dgm:cxn modelId="{92E990B2-A2FB-5B45-BC93-1FC49B0302AE}" type="presParOf" srcId="{8186F629-4749-1249-8CA1-A79A1D4EA475}" destId="{AE2DFA17-B0D9-7E4E-B598-530E24D51EF6}" srcOrd="1" destOrd="0" presId="urn:microsoft.com/office/officeart/2005/8/layout/matrix3"/>
    <dgm:cxn modelId="{4FA0C395-F9AB-634D-A0E2-223A0CF91D9A}" type="presParOf" srcId="{8186F629-4749-1249-8CA1-A79A1D4EA475}" destId="{74EB4427-81BC-3D43-8F93-4ADC377C67EF}" srcOrd="2" destOrd="0" presId="urn:microsoft.com/office/officeart/2005/8/layout/matrix3"/>
    <dgm:cxn modelId="{40A86A36-B5C2-F34D-9E55-8D9FB541400D}" type="presParOf" srcId="{8186F629-4749-1249-8CA1-A79A1D4EA475}" destId="{610071E8-8A92-714E-BF02-8ABC42BB17D5}" srcOrd="3" destOrd="0" presId="urn:microsoft.com/office/officeart/2005/8/layout/matrix3"/>
    <dgm:cxn modelId="{E9AAB9B4-EAE9-5340-9FDD-5E46C396F73D}" type="presParOf" srcId="{8186F629-4749-1249-8CA1-A79A1D4EA475}" destId="{0A2C7188-6662-5646-A79C-9DDD7A7413AC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16A55-5493-2347-891F-8A38DCD3C8FC}" type="doc">
      <dgm:prSet loTypeId="urn:microsoft.com/office/officeart/2009/3/layout/IncreasingArrowsProcess" loCatId="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4B12BCB1-FD1D-5148-B4AF-8532C9AE9BB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Data</a:t>
          </a:r>
          <a:endParaRPr lang="en-US" sz="1200" dirty="0">
            <a:solidFill>
              <a:schemeClr val="bg1"/>
            </a:solidFill>
          </a:endParaRPr>
        </a:p>
      </dgm:t>
    </dgm:pt>
    <dgm:pt modelId="{4037C92E-2BFE-0140-BBF3-99DA0D080FD3}" type="parTrans" cxnId="{3DB47D59-92C2-A542-AEDA-07070256B6B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13DFED4A-0D7F-464F-B995-2D29F6F5A122}" type="sibTrans" cxnId="{3DB47D59-92C2-A542-AEDA-07070256B6B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8FA0864C-44C6-8C45-A670-4F4B0F73B162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Local access</a:t>
          </a:r>
        </a:p>
        <a:p>
          <a:r>
            <a:rPr lang="en-US" sz="1200" dirty="0" smtClean="0">
              <a:solidFill>
                <a:srgbClr val="595959"/>
              </a:solidFill>
            </a:rPr>
            <a:t>Anywhere access</a:t>
          </a:r>
        </a:p>
        <a:p>
          <a:r>
            <a:rPr lang="en-US" sz="1200" dirty="0" smtClean="0">
              <a:solidFill>
                <a:srgbClr val="595959"/>
              </a:solidFill>
            </a:rPr>
            <a:t>Transfer services</a:t>
          </a:r>
        </a:p>
        <a:p>
          <a:r>
            <a:rPr lang="en-US" sz="1200" dirty="0" smtClean="0">
              <a:solidFill>
                <a:srgbClr val="595959"/>
              </a:solidFill>
            </a:rPr>
            <a:t>Advanced analytics</a:t>
          </a:r>
        </a:p>
      </dgm:t>
    </dgm:pt>
    <dgm:pt modelId="{C52A46F7-8AA5-8A43-8E73-5D4CE32898E1}" type="parTrans" cxnId="{C468D6D2-73F4-FC4A-B516-49F109C4618A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574164AA-E84A-C14B-AAD3-2A9822BB65D8}" type="sibTrans" cxnId="{C468D6D2-73F4-FC4A-B516-49F109C4618A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1954AF55-69A4-D34A-AF71-CE22FFAEA0BD}">
      <dgm:prSet phldrT="[Text]" custT="1"/>
      <dgm:spPr>
        <a:solidFill>
          <a:srgbClr val="E46C0A"/>
        </a:solidFill>
      </dgm:spPr>
      <dgm:t>
        <a:bodyPr/>
        <a:lstStyle/>
        <a:p>
          <a:r>
            <a:rPr lang="en-US" sz="1200" dirty="0" smtClean="0">
              <a:solidFill>
                <a:srgbClr val="FFFFFF"/>
              </a:solidFill>
            </a:rPr>
            <a:t>Software</a:t>
          </a:r>
          <a:endParaRPr lang="en-US" sz="1200" dirty="0">
            <a:solidFill>
              <a:srgbClr val="FFFFFF"/>
            </a:solidFill>
          </a:endParaRPr>
        </a:p>
      </dgm:t>
    </dgm:pt>
    <dgm:pt modelId="{5AE4CB29-B3C5-0747-970C-9E6066F31B0F}" type="parTrans" cxnId="{4DF0180C-7528-F442-8B49-F905EE645179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22CBDF6C-E545-1148-B154-D4223288AC23}" type="sibTrans" cxnId="{4DF0180C-7528-F442-8B49-F905EE645179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9C357F2F-F40A-4B4D-B9B6-1CB56AA53B7E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Campus access</a:t>
          </a:r>
        </a:p>
        <a:p>
          <a:r>
            <a:rPr lang="en-US" sz="1200" dirty="0" smtClean="0">
              <a:solidFill>
                <a:srgbClr val="595959"/>
              </a:solidFill>
            </a:rPr>
            <a:t>Anywhere access</a:t>
          </a:r>
        </a:p>
        <a:p>
          <a:endParaRPr lang="en-US" sz="1200" dirty="0">
            <a:solidFill>
              <a:srgbClr val="595959"/>
            </a:solidFill>
          </a:endParaRPr>
        </a:p>
      </dgm:t>
    </dgm:pt>
    <dgm:pt modelId="{2450B917-F321-1543-8404-281B46EFF969}" type="parTrans" cxnId="{90512782-0E03-7A4D-B422-6A8D2BF58603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AA1F584C-F029-0F41-9215-1DA1FA753DCF}" type="sibTrans" cxnId="{90512782-0E03-7A4D-B422-6A8D2BF58603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07993902-84D1-E542-9597-23A4E4D30AD3}">
      <dgm:prSet phldrT="[Text]" custT="1"/>
      <dgm:spPr>
        <a:solidFill>
          <a:srgbClr val="E46C0A"/>
        </a:solidFill>
      </dgm:spPr>
      <dgm:t>
        <a:bodyPr/>
        <a:lstStyle/>
        <a:p>
          <a:r>
            <a:rPr lang="en-US" sz="1200" dirty="0" smtClean="0">
              <a:solidFill>
                <a:srgbClr val="FFFFFF"/>
              </a:solidFill>
            </a:rPr>
            <a:t>Tasks</a:t>
          </a:r>
          <a:endParaRPr lang="en-US" sz="1200" dirty="0">
            <a:solidFill>
              <a:srgbClr val="FFFFFF"/>
            </a:solidFill>
          </a:endParaRPr>
        </a:p>
      </dgm:t>
    </dgm:pt>
    <dgm:pt modelId="{D45B41C2-84D6-D14F-A605-21B3BB925993}" type="parTrans" cxnId="{9FEDD577-DB23-7B49-95E2-D6384C564E0B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B18E3282-ED30-914B-BAEF-342D9A21D128}" type="sibTrans" cxnId="{9FEDD577-DB23-7B49-95E2-D6384C564E0B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68EAA695-CC04-BD4C-B8AD-9121909B80A3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Resource access</a:t>
          </a:r>
          <a:endParaRPr lang="en-US" sz="1200" dirty="0">
            <a:solidFill>
              <a:srgbClr val="595959"/>
            </a:solidFill>
          </a:endParaRPr>
        </a:p>
      </dgm:t>
    </dgm:pt>
    <dgm:pt modelId="{5A5057E0-4BE7-F346-81A0-1EBBB2C64608}" type="parTrans" cxnId="{DAF12A8A-E620-2D44-9E75-7F40873A2627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C93831FA-823B-C74A-A837-C6AF1F292F58}" type="sibTrans" cxnId="{DAF12A8A-E620-2D44-9E75-7F40873A2627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C4421C42-2992-7544-B95F-4D8F45DF575E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Campus</a:t>
          </a:r>
          <a:endParaRPr lang="en-US" sz="1200" dirty="0">
            <a:solidFill>
              <a:srgbClr val="595959"/>
            </a:solidFill>
          </a:endParaRPr>
        </a:p>
      </dgm:t>
    </dgm:pt>
    <dgm:pt modelId="{C1DC5B11-810A-2A4F-B1DF-B62870663AE7}" type="parTrans" cxnId="{35463B95-C898-1A4D-B61F-F4C35A653862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F8D42A63-4178-6C48-85ED-C07EF717051C}" type="sibTrans" cxnId="{35463B95-C898-1A4D-B61F-F4C35A653862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39954E27-CE06-CC40-BDDD-0EA918807A1D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Grid</a:t>
          </a:r>
          <a:endParaRPr lang="en-US" sz="1200" dirty="0">
            <a:solidFill>
              <a:srgbClr val="595959"/>
            </a:solidFill>
          </a:endParaRPr>
        </a:p>
      </dgm:t>
    </dgm:pt>
    <dgm:pt modelId="{EB4F0943-D1FF-6346-996B-DA405457AC59}" type="parTrans" cxnId="{C34EF1B5-F258-4245-B2DD-29CF1889886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FB640ECB-728E-1B45-A384-6FF2175AC379}" type="sibTrans" cxnId="{C34EF1B5-F258-4245-B2DD-29CF1889886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94341E25-0FD5-E149-8BC2-D82C527A60B2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Cloud</a:t>
          </a:r>
          <a:endParaRPr lang="en-US" sz="1200" dirty="0">
            <a:solidFill>
              <a:srgbClr val="595959"/>
            </a:solidFill>
          </a:endParaRPr>
        </a:p>
      </dgm:t>
    </dgm:pt>
    <dgm:pt modelId="{5B1B1C41-5559-E947-9E90-82670E3BC7A9}" type="parTrans" cxnId="{5A5B20AA-C0FA-E947-9AA9-F3F455F0EF90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B23A7E50-622C-CF43-A3F4-D39A0E938F11}" type="sibTrans" cxnId="{5A5B20AA-C0FA-E947-9AA9-F3F455F0EF90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DD21DDD7-5B65-CC4E-A3F2-69293BAF8B17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HPC</a:t>
          </a:r>
          <a:endParaRPr lang="en-US" sz="1200" dirty="0">
            <a:solidFill>
              <a:srgbClr val="595959"/>
            </a:solidFill>
          </a:endParaRPr>
        </a:p>
      </dgm:t>
    </dgm:pt>
    <dgm:pt modelId="{5D901FAB-0435-8847-A3DB-0E75D720CED9}" type="parTrans" cxnId="{04C566EA-752E-8441-BF6D-3810624F4508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35B42D22-2D45-834D-B444-BFEA889D1DD1}" type="sibTrans" cxnId="{04C566EA-752E-8441-BF6D-3810624F4508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692B87C9-DA89-BC44-94C3-5F1E9C2D7CE1}" type="pres">
      <dgm:prSet presAssocID="{8C016A55-5493-2347-891F-8A38DCD3C8F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9669E48-E829-F243-ABD9-7219C0374901}" type="pres">
      <dgm:prSet presAssocID="{4B12BCB1-FD1D-5148-B4AF-8532C9AE9BB9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6735-02A6-7049-9A87-A6EDB256220F}" type="pres">
      <dgm:prSet presAssocID="{4B12BCB1-FD1D-5148-B4AF-8532C9AE9BB9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24A7-520D-1B49-8B7D-E89EAD694B28}" type="pres">
      <dgm:prSet presAssocID="{1954AF55-69A4-D34A-AF71-CE22FFAEA0BD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4E537-DA44-F141-8F84-3DD0C49FA9E1}" type="pres">
      <dgm:prSet presAssocID="{1954AF55-69A4-D34A-AF71-CE22FFAEA0BD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A7E53-657D-3943-BB07-BA9B7C590AE4}" type="pres">
      <dgm:prSet presAssocID="{07993902-84D1-E542-9597-23A4E4D30AD3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498D9-D9A9-4341-B8E0-2DDD6C0C9A6C}" type="pres">
      <dgm:prSet presAssocID="{07993902-84D1-E542-9597-23A4E4D30AD3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50568E-E7E2-9C44-9218-19CA59698323}" type="presOf" srcId="{68EAA695-CC04-BD4C-B8AD-9121909B80A3}" destId="{985498D9-D9A9-4341-B8E0-2DDD6C0C9A6C}" srcOrd="0" destOrd="0" presId="urn:microsoft.com/office/officeart/2009/3/layout/IncreasingArrowsProcess"/>
    <dgm:cxn modelId="{ADC51C8B-DB50-C242-A2A1-511A87D92D99}" type="presOf" srcId="{39954E27-CE06-CC40-BDDD-0EA918807A1D}" destId="{985498D9-D9A9-4341-B8E0-2DDD6C0C9A6C}" srcOrd="0" destOrd="2" presId="urn:microsoft.com/office/officeart/2009/3/layout/IncreasingArrowsProcess"/>
    <dgm:cxn modelId="{DAF12A8A-E620-2D44-9E75-7F40873A2627}" srcId="{07993902-84D1-E542-9597-23A4E4D30AD3}" destId="{68EAA695-CC04-BD4C-B8AD-9121909B80A3}" srcOrd="0" destOrd="0" parTransId="{5A5057E0-4BE7-F346-81A0-1EBBB2C64608}" sibTransId="{C93831FA-823B-C74A-A837-C6AF1F292F58}"/>
    <dgm:cxn modelId="{C468D6D2-73F4-FC4A-B516-49F109C4618A}" srcId="{4B12BCB1-FD1D-5148-B4AF-8532C9AE9BB9}" destId="{8FA0864C-44C6-8C45-A670-4F4B0F73B162}" srcOrd="0" destOrd="0" parTransId="{C52A46F7-8AA5-8A43-8E73-5D4CE32898E1}" sibTransId="{574164AA-E84A-C14B-AAD3-2A9822BB65D8}"/>
    <dgm:cxn modelId="{4DF0180C-7528-F442-8B49-F905EE645179}" srcId="{8C016A55-5493-2347-891F-8A38DCD3C8FC}" destId="{1954AF55-69A4-D34A-AF71-CE22FFAEA0BD}" srcOrd="1" destOrd="0" parTransId="{5AE4CB29-B3C5-0747-970C-9E6066F31B0F}" sibTransId="{22CBDF6C-E545-1148-B154-D4223288AC23}"/>
    <dgm:cxn modelId="{5A5B20AA-C0FA-E947-9AA9-F3F455F0EF90}" srcId="{68EAA695-CC04-BD4C-B8AD-9121909B80A3}" destId="{94341E25-0FD5-E149-8BC2-D82C527A60B2}" srcOrd="2" destOrd="0" parTransId="{5B1B1C41-5559-E947-9E90-82670E3BC7A9}" sibTransId="{B23A7E50-622C-CF43-A3F4-D39A0E938F11}"/>
    <dgm:cxn modelId="{D7C02402-D70C-284E-8C85-B2E8C3D988DD}" type="presOf" srcId="{DD21DDD7-5B65-CC4E-A3F2-69293BAF8B17}" destId="{985498D9-D9A9-4341-B8E0-2DDD6C0C9A6C}" srcOrd="0" destOrd="4" presId="urn:microsoft.com/office/officeart/2009/3/layout/IncreasingArrowsProcess"/>
    <dgm:cxn modelId="{04C566EA-752E-8441-BF6D-3810624F4508}" srcId="{68EAA695-CC04-BD4C-B8AD-9121909B80A3}" destId="{DD21DDD7-5B65-CC4E-A3F2-69293BAF8B17}" srcOrd="3" destOrd="0" parTransId="{5D901FAB-0435-8847-A3DB-0E75D720CED9}" sibTransId="{35B42D22-2D45-834D-B444-BFEA889D1DD1}"/>
    <dgm:cxn modelId="{9FEDD577-DB23-7B49-95E2-D6384C564E0B}" srcId="{8C016A55-5493-2347-891F-8A38DCD3C8FC}" destId="{07993902-84D1-E542-9597-23A4E4D30AD3}" srcOrd="2" destOrd="0" parTransId="{D45B41C2-84D6-D14F-A605-21B3BB925993}" sibTransId="{B18E3282-ED30-914B-BAEF-342D9A21D128}"/>
    <dgm:cxn modelId="{35463B95-C898-1A4D-B61F-F4C35A653862}" srcId="{68EAA695-CC04-BD4C-B8AD-9121909B80A3}" destId="{C4421C42-2992-7544-B95F-4D8F45DF575E}" srcOrd="0" destOrd="0" parTransId="{C1DC5B11-810A-2A4F-B1DF-B62870663AE7}" sibTransId="{F8D42A63-4178-6C48-85ED-C07EF717051C}"/>
    <dgm:cxn modelId="{952E773B-ADC0-4A47-80E7-F28A222DEDF0}" type="presOf" srcId="{07993902-84D1-E542-9597-23A4E4D30AD3}" destId="{C63A7E53-657D-3943-BB07-BA9B7C590AE4}" srcOrd="0" destOrd="0" presId="urn:microsoft.com/office/officeart/2009/3/layout/IncreasingArrowsProcess"/>
    <dgm:cxn modelId="{83ED9072-1D06-9F4C-987D-61EB7B3D4376}" type="presOf" srcId="{94341E25-0FD5-E149-8BC2-D82C527A60B2}" destId="{985498D9-D9A9-4341-B8E0-2DDD6C0C9A6C}" srcOrd="0" destOrd="3" presId="urn:microsoft.com/office/officeart/2009/3/layout/IncreasingArrowsProcess"/>
    <dgm:cxn modelId="{3DB47D59-92C2-A542-AEDA-07070256B6BD}" srcId="{8C016A55-5493-2347-891F-8A38DCD3C8FC}" destId="{4B12BCB1-FD1D-5148-B4AF-8532C9AE9BB9}" srcOrd="0" destOrd="0" parTransId="{4037C92E-2BFE-0140-BBF3-99DA0D080FD3}" sibTransId="{13DFED4A-0D7F-464F-B995-2D29F6F5A122}"/>
    <dgm:cxn modelId="{DD23D7F3-4319-984B-80C0-8D4580229C75}" type="presOf" srcId="{9C357F2F-F40A-4B4D-B9B6-1CB56AA53B7E}" destId="{0DC4E537-DA44-F141-8F84-3DD0C49FA9E1}" srcOrd="0" destOrd="0" presId="urn:microsoft.com/office/officeart/2009/3/layout/IncreasingArrowsProcess"/>
    <dgm:cxn modelId="{9699E3B3-3E51-1642-A777-27AFE5EAB39F}" type="presOf" srcId="{C4421C42-2992-7544-B95F-4D8F45DF575E}" destId="{985498D9-D9A9-4341-B8E0-2DDD6C0C9A6C}" srcOrd="0" destOrd="1" presId="urn:microsoft.com/office/officeart/2009/3/layout/IncreasingArrowsProcess"/>
    <dgm:cxn modelId="{37A4E71C-D512-3E4D-924C-801B31D0B55E}" type="presOf" srcId="{1954AF55-69A4-D34A-AF71-CE22FFAEA0BD}" destId="{209924A7-520D-1B49-8B7D-E89EAD694B28}" srcOrd="0" destOrd="0" presId="urn:microsoft.com/office/officeart/2009/3/layout/IncreasingArrowsProcess"/>
    <dgm:cxn modelId="{90512782-0E03-7A4D-B422-6A8D2BF58603}" srcId="{1954AF55-69A4-D34A-AF71-CE22FFAEA0BD}" destId="{9C357F2F-F40A-4B4D-B9B6-1CB56AA53B7E}" srcOrd="0" destOrd="0" parTransId="{2450B917-F321-1543-8404-281B46EFF969}" sibTransId="{AA1F584C-F029-0F41-9215-1DA1FA753DCF}"/>
    <dgm:cxn modelId="{F933508C-F6E5-B040-88F2-646519A837CD}" type="presOf" srcId="{8C016A55-5493-2347-891F-8A38DCD3C8FC}" destId="{692B87C9-DA89-BC44-94C3-5F1E9C2D7CE1}" srcOrd="0" destOrd="0" presId="urn:microsoft.com/office/officeart/2009/3/layout/IncreasingArrowsProcess"/>
    <dgm:cxn modelId="{5ACDEEF6-D8CE-6141-9B42-7BF8EA7A39A6}" type="presOf" srcId="{8FA0864C-44C6-8C45-A670-4F4B0F73B162}" destId="{9C4B6735-02A6-7049-9A87-A6EDB256220F}" srcOrd="0" destOrd="0" presId="urn:microsoft.com/office/officeart/2009/3/layout/IncreasingArrowsProcess"/>
    <dgm:cxn modelId="{35C35B53-A21B-BB41-AC6D-AF6D2FFF1F0F}" type="presOf" srcId="{4B12BCB1-FD1D-5148-B4AF-8532C9AE9BB9}" destId="{C9669E48-E829-F243-ABD9-7219C0374901}" srcOrd="0" destOrd="0" presId="urn:microsoft.com/office/officeart/2009/3/layout/IncreasingArrowsProcess"/>
    <dgm:cxn modelId="{C34EF1B5-F258-4245-B2DD-29CF1889886D}" srcId="{68EAA695-CC04-BD4C-B8AD-9121909B80A3}" destId="{39954E27-CE06-CC40-BDDD-0EA918807A1D}" srcOrd="1" destOrd="0" parTransId="{EB4F0943-D1FF-6346-996B-DA405457AC59}" sibTransId="{FB640ECB-728E-1B45-A384-6FF2175AC379}"/>
    <dgm:cxn modelId="{B7F75B85-BBA4-E14A-937F-32667552CBDE}" type="presParOf" srcId="{692B87C9-DA89-BC44-94C3-5F1E9C2D7CE1}" destId="{C9669E48-E829-F243-ABD9-7219C0374901}" srcOrd="0" destOrd="0" presId="urn:microsoft.com/office/officeart/2009/3/layout/IncreasingArrowsProcess"/>
    <dgm:cxn modelId="{FE3D2F45-33A7-6D44-B82E-5FF938684F53}" type="presParOf" srcId="{692B87C9-DA89-BC44-94C3-5F1E9C2D7CE1}" destId="{9C4B6735-02A6-7049-9A87-A6EDB256220F}" srcOrd="1" destOrd="0" presId="urn:microsoft.com/office/officeart/2009/3/layout/IncreasingArrowsProcess"/>
    <dgm:cxn modelId="{62EE5BE3-ED8D-5E42-BD61-09DDD5FC2B7B}" type="presParOf" srcId="{692B87C9-DA89-BC44-94C3-5F1E9C2D7CE1}" destId="{209924A7-520D-1B49-8B7D-E89EAD694B28}" srcOrd="2" destOrd="0" presId="urn:microsoft.com/office/officeart/2009/3/layout/IncreasingArrowsProcess"/>
    <dgm:cxn modelId="{99C46951-8693-6F40-875C-DFBF670D18BC}" type="presParOf" srcId="{692B87C9-DA89-BC44-94C3-5F1E9C2D7CE1}" destId="{0DC4E537-DA44-F141-8F84-3DD0C49FA9E1}" srcOrd="3" destOrd="0" presId="urn:microsoft.com/office/officeart/2009/3/layout/IncreasingArrowsProcess"/>
    <dgm:cxn modelId="{1559A2F6-0EF0-CE4D-A63E-CEBE8C6B5A5A}" type="presParOf" srcId="{692B87C9-DA89-BC44-94C3-5F1E9C2D7CE1}" destId="{C63A7E53-657D-3943-BB07-BA9B7C590AE4}" srcOrd="4" destOrd="0" presId="urn:microsoft.com/office/officeart/2009/3/layout/IncreasingArrowsProcess"/>
    <dgm:cxn modelId="{6C3DCD18-763B-FA4B-BEA7-3FBCF8EB12A4}" type="presParOf" srcId="{692B87C9-DA89-BC44-94C3-5F1E9C2D7CE1}" destId="{985498D9-D9A9-4341-B8E0-2DDD6C0C9A6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6468C-6F5B-0C4E-A9DF-98C631DDE282}">
      <dsp:nvSpPr>
        <dsp:cNvPr id="0" name=""/>
        <dsp:cNvSpPr/>
      </dsp:nvSpPr>
      <dsp:spPr>
        <a:xfrm>
          <a:off x="914400" y="0"/>
          <a:ext cx="3657600" cy="3657600"/>
        </a:xfrm>
        <a:prstGeom prst="diamond">
          <a:avLst/>
        </a:prstGeom>
        <a:solidFill>
          <a:srgbClr val="9DE6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DFA17-B0D9-7E4E-B598-530E24D51EF6}">
      <dsp:nvSpPr>
        <dsp:cNvPr id="0" name=""/>
        <dsp:cNvSpPr/>
      </dsp:nvSpPr>
      <dsp:spPr>
        <a:xfrm>
          <a:off x="1261872" y="347472"/>
          <a:ext cx="1426464" cy="1426464"/>
        </a:xfrm>
        <a:prstGeom prst="roundRect">
          <a:avLst/>
        </a:prstGeom>
        <a:solidFill>
          <a:srgbClr val="E46C0A">
            <a:alpha val="9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Task</a:t>
          </a:r>
          <a:br>
            <a:rPr lang="en-US" sz="2400" kern="1200" dirty="0" smtClean="0"/>
          </a:br>
          <a:r>
            <a:rPr lang="en-US" sz="2400" kern="1200" dirty="0" smtClean="0"/>
            <a:t>Launch</a:t>
          </a:r>
        </a:p>
      </dsp:txBody>
      <dsp:txXfrm>
        <a:off x="1331506" y="417106"/>
        <a:ext cx="1287196" cy="1287196"/>
      </dsp:txXfrm>
    </dsp:sp>
    <dsp:sp modelId="{74EB4427-81BC-3D43-8F93-4ADC377C67EF}">
      <dsp:nvSpPr>
        <dsp:cNvPr id="0" name=""/>
        <dsp:cNvSpPr/>
      </dsp:nvSpPr>
      <dsp:spPr>
        <a:xfrm>
          <a:off x="2798064" y="347472"/>
          <a:ext cx="1426464" cy="1426464"/>
        </a:xfrm>
        <a:prstGeom prst="roundRect">
          <a:avLst/>
        </a:prstGeom>
        <a:solidFill>
          <a:srgbClr val="E46C0A">
            <a:alpha val="76667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Cycle</a:t>
          </a:r>
          <a:br>
            <a:rPr lang="en-US" sz="2400" kern="1200" dirty="0" smtClean="0"/>
          </a:br>
          <a:r>
            <a:rPr lang="en-US" sz="2400" kern="1200" dirty="0" smtClean="0"/>
            <a:t>Share</a:t>
          </a:r>
          <a:endParaRPr lang="en-US" sz="2400" kern="1200" dirty="0"/>
        </a:p>
      </dsp:txBody>
      <dsp:txXfrm>
        <a:off x="2867698" y="417106"/>
        <a:ext cx="1287196" cy="1287196"/>
      </dsp:txXfrm>
    </dsp:sp>
    <dsp:sp modelId="{610071E8-8A92-714E-BF02-8ABC42BB17D5}">
      <dsp:nvSpPr>
        <dsp:cNvPr id="0" name=""/>
        <dsp:cNvSpPr/>
      </dsp:nvSpPr>
      <dsp:spPr>
        <a:xfrm>
          <a:off x="1261872" y="1883664"/>
          <a:ext cx="1426464" cy="1426464"/>
        </a:xfrm>
        <a:prstGeom prst="roundRect">
          <a:avLst/>
        </a:prstGeom>
        <a:solidFill>
          <a:srgbClr val="E46C0A">
            <a:alpha val="63333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br>
            <a:rPr lang="en-US" sz="2400" kern="1200" dirty="0" smtClean="0"/>
          </a:br>
          <a:r>
            <a:rPr lang="en-US" sz="2400" kern="1200" dirty="0" smtClean="0"/>
            <a:t>Share	</a:t>
          </a:r>
          <a:endParaRPr lang="en-US" sz="2400" kern="1200" dirty="0"/>
        </a:p>
      </dsp:txBody>
      <dsp:txXfrm>
        <a:off x="1331506" y="1953298"/>
        <a:ext cx="1287196" cy="1287196"/>
      </dsp:txXfrm>
    </dsp:sp>
    <dsp:sp modelId="{0A2C7188-6662-5646-A79C-9DDD7A7413AC}">
      <dsp:nvSpPr>
        <dsp:cNvPr id="0" name=""/>
        <dsp:cNvSpPr/>
      </dsp:nvSpPr>
      <dsp:spPr>
        <a:xfrm>
          <a:off x="2798064" y="1883664"/>
          <a:ext cx="1426464" cy="1426464"/>
        </a:xfrm>
        <a:prstGeom prst="roundRect">
          <a:avLst/>
        </a:prstGeom>
        <a:solidFill>
          <a:srgbClr val="E46C0A">
            <a:alpha val="50000"/>
          </a:srgb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</a:t>
          </a:r>
          <a:br>
            <a:rPr lang="en-US" sz="2400" kern="1200" dirty="0" smtClean="0"/>
          </a:br>
          <a:r>
            <a:rPr lang="en-US" sz="2400" kern="1200" dirty="0" smtClean="0"/>
            <a:t>Share</a:t>
          </a:r>
          <a:endParaRPr lang="en-US" sz="2400" kern="1200" dirty="0"/>
        </a:p>
      </dsp:txBody>
      <dsp:txXfrm>
        <a:off x="2867698" y="1953298"/>
        <a:ext cx="1287196" cy="1287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69E48-E829-F243-ABD9-7219C0374901}">
      <dsp:nvSpPr>
        <dsp:cNvPr id="0" name=""/>
        <dsp:cNvSpPr/>
      </dsp:nvSpPr>
      <dsp:spPr>
        <a:xfrm>
          <a:off x="11259" y="733194"/>
          <a:ext cx="3882730" cy="565473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Data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1259" y="874562"/>
        <a:ext cx="3741362" cy="282737"/>
      </dsp:txXfrm>
    </dsp:sp>
    <dsp:sp modelId="{9C4B6735-02A6-7049-9A87-A6EDB256220F}">
      <dsp:nvSpPr>
        <dsp:cNvPr id="0" name=""/>
        <dsp:cNvSpPr/>
      </dsp:nvSpPr>
      <dsp:spPr>
        <a:xfrm>
          <a:off x="11259" y="1169255"/>
          <a:ext cx="1195880" cy="1089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Local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Anywhere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Transfer services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Advanced analytics</a:t>
          </a:r>
        </a:p>
      </dsp:txBody>
      <dsp:txXfrm>
        <a:off x="11259" y="1169255"/>
        <a:ext cx="1195880" cy="1089310"/>
      </dsp:txXfrm>
    </dsp:sp>
    <dsp:sp modelId="{209924A7-520D-1B49-8B7D-E89EAD694B28}">
      <dsp:nvSpPr>
        <dsp:cNvPr id="0" name=""/>
        <dsp:cNvSpPr/>
      </dsp:nvSpPr>
      <dsp:spPr>
        <a:xfrm>
          <a:off x="1207140" y="921685"/>
          <a:ext cx="2686849" cy="565473"/>
        </a:xfrm>
        <a:prstGeom prst="rightArrow">
          <a:avLst>
            <a:gd name="adj1" fmla="val 50000"/>
            <a:gd name="adj2" fmla="val 50000"/>
          </a:avLst>
        </a:prstGeom>
        <a:solidFill>
          <a:srgbClr val="E46C0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</a:rPr>
            <a:t>Software</a:t>
          </a:r>
          <a:endParaRPr lang="en-US" sz="1200" kern="1200" dirty="0">
            <a:solidFill>
              <a:srgbClr val="FFFFFF"/>
            </a:solidFill>
          </a:endParaRPr>
        </a:p>
      </dsp:txBody>
      <dsp:txXfrm>
        <a:off x="1207140" y="1063053"/>
        <a:ext cx="2545481" cy="282737"/>
      </dsp:txXfrm>
    </dsp:sp>
    <dsp:sp modelId="{0DC4E537-DA44-F141-8F84-3DD0C49FA9E1}">
      <dsp:nvSpPr>
        <dsp:cNvPr id="0" name=""/>
        <dsp:cNvSpPr/>
      </dsp:nvSpPr>
      <dsp:spPr>
        <a:xfrm>
          <a:off x="1207140" y="1357746"/>
          <a:ext cx="1195880" cy="1089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Campus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Anywhere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rgbClr val="595959"/>
            </a:solidFill>
          </a:endParaRPr>
        </a:p>
      </dsp:txBody>
      <dsp:txXfrm>
        <a:off x="1207140" y="1357746"/>
        <a:ext cx="1195880" cy="1089310"/>
      </dsp:txXfrm>
    </dsp:sp>
    <dsp:sp modelId="{C63A7E53-657D-3943-BB07-BA9B7C590AE4}">
      <dsp:nvSpPr>
        <dsp:cNvPr id="0" name=""/>
        <dsp:cNvSpPr/>
      </dsp:nvSpPr>
      <dsp:spPr>
        <a:xfrm>
          <a:off x="2403021" y="1110176"/>
          <a:ext cx="1490968" cy="565473"/>
        </a:xfrm>
        <a:prstGeom prst="rightArrow">
          <a:avLst>
            <a:gd name="adj1" fmla="val 50000"/>
            <a:gd name="adj2" fmla="val 50000"/>
          </a:avLst>
        </a:prstGeom>
        <a:solidFill>
          <a:srgbClr val="E46C0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</a:rPr>
            <a:t>Tasks</a:t>
          </a:r>
          <a:endParaRPr lang="en-US" sz="1200" kern="1200" dirty="0">
            <a:solidFill>
              <a:srgbClr val="FFFFFF"/>
            </a:solidFill>
          </a:endParaRPr>
        </a:p>
      </dsp:txBody>
      <dsp:txXfrm>
        <a:off x="2403021" y="1251544"/>
        <a:ext cx="1349600" cy="282737"/>
      </dsp:txXfrm>
    </dsp:sp>
    <dsp:sp modelId="{985498D9-D9A9-4341-B8E0-2DDD6C0C9A6C}">
      <dsp:nvSpPr>
        <dsp:cNvPr id="0" name=""/>
        <dsp:cNvSpPr/>
      </dsp:nvSpPr>
      <dsp:spPr>
        <a:xfrm>
          <a:off x="2403021" y="1546237"/>
          <a:ext cx="1195880" cy="1073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Resource access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Campus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Grid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Cloud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HPC</a:t>
          </a:r>
          <a:endParaRPr lang="en-US" sz="1200" kern="1200" dirty="0">
            <a:solidFill>
              <a:srgbClr val="595959"/>
            </a:solidFill>
          </a:endParaRPr>
        </a:p>
      </dsp:txBody>
      <dsp:txXfrm>
        <a:off x="2403021" y="1546237"/>
        <a:ext cx="1195880" cy="1073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3D6A-5627-BF44-9CAD-B86BEE129E21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7F5-D946-CB43-A92C-91768EC92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1586-5DF1-5445-B7E3-B7397490DD96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4EF-D5D4-1240-9BA7-6DA9BC15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2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6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1596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" name="Picture 18" descr="ci_logo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" y="274638"/>
            <a:ext cx="1790700" cy="800100"/>
          </a:xfrm>
          <a:prstGeom prst="rect">
            <a:avLst/>
          </a:prstGeom>
        </p:spPr>
      </p:pic>
      <p:pic>
        <p:nvPicPr>
          <p:cNvPr id="20" name="Picture 19" descr="argonn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6400800"/>
            <a:ext cx="812800" cy="279400"/>
          </a:xfrm>
          <a:prstGeom prst="rect">
            <a:avLst/>
          </a:prstGeom>
        </p:spPr>
      </p:pic>
      <p:pic>
        <p:nvPicPr>
          <p:cNvPr id="21" name="Picture 20" descr="uofc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7100" y="6477000"/>
            <a:ext cx="1003300" cy="203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5561806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7163594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7506811" y="633328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512746" y="6497350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5943600" cy="9175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radiate.eps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410200" y="495300"/>
            <a:ext cx="3721100" cy="5676900"/>
          </a:xfrm>
          <a:prstGeom prst="rect">
            <a:avLst/>
          </a:prstGeom>
        </p:spPr>
      </p:pic>
      <p:pic>
        <p:nvPicPr>
          <p:cNvPr id="13" name="Picture 12" descr="osg_logo.gif"/>
          <p:cNvPicPr>
            <a:picLocks noChangeAspect="1"/>
          </p:cNvPicPr>
          <p:nvPr userDrawn="1"/>
        </p:nvPicPr>
        <p:blipFill>
          <a:blip r:embed="rId6">
            <a:alphaModFix/>
          </a:blip>
          <a:srcRect r="28896" b="23762"/>
          <a:stretch>
            <a:fillRect/>
          </a:stretch>
        </p:blipFill>
        <p:spPr>
          <a:xfrm>
            <a:off x="7696200" y="3124200"/>
            <a:ext cx="1295102" cy="7036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097307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3657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8D045A-CF64-494B-9374-292B2658569D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64282-FB33-BC4C-AA5C-A327A97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lIns="82058" tIns="41029" rIns="82058" bIns="41029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82058" tIns="41029" rIns="82058" bIns="4102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4230FED6-D17E-C94A-BF96-12FA7286BA0C}" type="datetime1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ofclogo.ep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5962" y="6477000"/>
            <a:ext cx="1379538" cy="2794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rot="5400000">
            <a:off x="5410994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241382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6811" y="640800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2746" y="6572068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Picture 14" descr="radiateforwhite.eps"/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5613400" y="838200"/>
            <a:ext cx="3530600" cy="5359400"/>
          </a:xfrm>
          <a:prstGeom prst="rect">
            <a:avLst/>
          </a:prstGeom>
        </p:spPr>
      </p:pic>
      <p:pic>
        <p:nvPicPr>
          <p:cNvPr id="11" name="Picture 10" descr="osg_logo.gif"/>
          <p:cNvPicPr>
            <a:picLocks noChangeAspect="1"/>
          </p:cNvPicPr>
          <p:nvPr userDrawn="1"/>
        </p:nvPicPr>
        <p:blipFill>
          <a:blip r:embed="rId10">
            <a:alphaModFix amt="62000"/>
          </a:blip>
          <a:srcRect r="28896" b="23762"/>
          <a:stretch>
            <a:fillRect/>
          </a:stretch>
        </p:blipFill>
        <p:spPr>
          <a:xfrm>
            <a:off x="7772698" y="3258773"/>
            <a:ext cx="1295102" cy="70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007" y="1671637"/>
            <a:ext cx="5943600" cy="917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Campus Grids &amp; Campus Infrastructures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64008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 Gardner</a:t>
            </a:r>
          </a:p>
          <a:p>
            <a:r>
              <a:rPr lang="en-US" dirty="0" smtClean="0"/>
              <a:t>Computation Institute / University of Chicago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July 17, </a:t>
            </a:r>
            <a:r>
              <a:rPr lang="en-US" dirty="0" smtClean="0"/>
              <a:t>2013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smtClean="0"/>
              <a:t>updates from</a:t>
            </a:r>
            <a:r>
              <a:rPr lang="en-US" dirty="0" smtClean="0"/>
              <a:t> </a:t>
            </a:r>
            <a:r>
              <a:rPr lang="en-US" dirty="0" smtClean="0"/>
              <a:t>June 26 Area Coordinator’s meeting)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August 27-28 Workshop at Duke</a:t>
            </a:r>
            <a:endParaRPr lang="en-US" dirty="0"/>
          </a:p>
        </p:txBody>
      </p:sp>
      <p:pic>
        <p:nvPicPr>
          <p:cNvPr id="4" name="Content Placeholder 3" descr="screenshot_744.jp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6" r="-6946"/>
          <a:stretch>
            <a:fillRect/>
          </a:stretch>
        </p:blipFill>
        <p:spPr>
          <a:xfrm>
            <a:off x="228600" y="990600"/>
            <a:ext cx="8553450" cy="5257800"/>
          </a:xfrm>
        </p:spPr>
      </p:pic>
      <p:sp>
        <p:nvSpPr>
          <p:cNvPr id="3" name="TextBox 2"/>
          <p:cNvSpPr txBox="1"/>
          <p:nvPr/>
        </p:nvSpPr>
        <p:spPr>
          <a:xfrm>
            <a:off x="762000" y="2077283"/>
            <a:ext cx="7467600" cy="4278094"/>
          </a:xfrm>
          <a:prstGeom prst="rect">
            <a:avLst/>
          </a:prstGeom>
          <a:solidFill>
            <a:srgbClr val="9DE61E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WORKSHOP USER METRICS:  TARGET = 50</a:t>
            </a:r>
            <a:endParaRPr lang="en-US" sz="1600" dirty="0"/>
          </a:p>
          <a:p>
            <a:r>
              <a:rPr lang="en-US" sz="1600" dirty="0" smtClean="0"/>
              <a:t># USERS REGISTERED TO OSGCONNECT </a:t>
            </a:r>
          </a:p>
          <a:p>
            <a:r>
              <a:rPr lang="en-US" sz="1600" dirty="0" smtClean="0"/>
              <a:t># USERS SUCESSFULLY COMPLETING QUICKSTART </a:t>
            </a:r>
          </a:p>
          <a:p>
            <a:r>
              <a:rPr lang="en-US" sz="1600" dirty="0" smtClean="0"/>
              <a:t># USERS BOSCO TO CAMPUS</a:t>
            </a:r>
          </a:p>
          <a:p>
            <a:r>
              <a:rPr lang="en-US" sz="1600" dirty="0" smtClean="0"/>
              <a:t># USERS OSGCONNECT:DIRECT TO OSG</a:t>
            </a:r>
          </a:p>
          <a:p>
            <a:r>
              <a:rPr lang="en-US" sz="1600" dirty="0"/>
              <a:t># USERS OSGCONNECT:BOSCO TO </a:t>
            </a:r>
            <a:r>
              <a:rPr lang="en-US" sz="1600" dirty="0" smtClean="0"/>
              <a:t>OSG</a:t>
            </a:r>
          </a:p>
          <a:p>
            <a:r>
              <a:rPr lang="en-US" sz="1600" dirty="0" smtClean="0"/>
              <a:t># USERS &gt; 1000 JOBS ON OSG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WORKSHOP </a:t>
            </a:r>
            <a:r>
              <a:rPr lang="en-US" sz="1600" dirty="0" smtClean="0"/>
              <a:t>CAMPUS RESEARCHER METRICS: TARGET = 5</a:t>
            </a:r>
          </a:p>
          <a:p>
            <a:r>
              <a:rPr lang="en-US" sz="1600" dirty="0" smtClean="0"/>
              <a:t># NEW REGISTERED CAMPUSES</a:t>
            </a:r>
          </a:p>
          <a:p>
            <a:r>
              <a:rPr lang="en-US" sz="1600" dirty="0" smtClean="0"/>
              <a:t># NEW RESEARCH PROJECTS </a:t>
            </a:r>
          </a:p>
          <a:p>
            <a:r>
              <a:rPr lang="en-US" sz="1600" dirty="0" smtClean="0"/>
              <a:t># NEW APPLICATIONS</a:t>
            </a:r>
          </a:p>
          <a:p>
            <a:endParaRPr lang="en-US" sz="1600" dirty="0"/>
          </a:p>
          <a:p>
            <a:r>
              <a:rPr lang="en-US" sz="1600" dirty="0"/>
              <a:t>WORKSHOP </a:t>
            </a:r>
            <a:r>
              <a:rPr lang="en-US" sz="1600" dirty="0" smtClean="0"/>
              <a:t>CAPABILITY </a:t>
            </a:r>
            <a:r>
              <a:rPr lang="en-US" sz="1600" dirty="0"/>
              <a:t>METRICS</a:t>
            </a:r>
            <a:r>
              <a:rPr lang="en-US" sz="1600" dirty="0" smtClean="0"/>
              <a:t>: TARGET = 5</a:t>
            </a:r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ABLE TO USE OASIS</a:t>
            </a:r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ABLE TO USE DISTRIBUTED DATA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0" y="3352800"/>
            <a:ext cx="1752600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 registered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8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OSG CONNECTION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PLATFORM OF SERVICES FOR CAMPUS-BASED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8195645"/>
              </p:ext>
            </p:extLst>
          </p:nvPr>
        </p:nvGraphicFramePr>
        <p:xfrm>
          <a:off x="-533400" y="1828800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76200" y="990600"/>
            <a:ext cx="862965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/>
            <a:r>
              <a:rPr lang="en-US" sz="360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cs typeface="Impact"/>
              </a:rPr>
              <a:t>“OSG Connect”  </a:t>
            </a:r>
            <a:endParaRPr lang="en-US" sz="360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cs typeface="Impac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228600" y="1"/>
            <a:ext cx="8153400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Recasting Campus Grids as Platform of Services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4572000" y="1676400"/>
            <a:ext cx="428625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Accelerate engagement</a:t>
            </a:r>
          </a:p>
          <a:p>
            <a:r>
              <a:rPr lang="en-US" dirty="0"/>
              <a:t>S</a:t>
            </a:r>
            <a:r>
              <a:rPr lang="en-US" dirty="0" smtClean="0"/>
              <a:t>uite of services for campuses</a:t>
            </a:r>
          </a:p>
          <a:p>
            <a:r>
              <a:rPr lang="en-US" dirty="0" smtClean="0"/>
              <a:t>Connecting science to resources with increasing capability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331324277"/>
              </p:ext>
            </p:extLst>
          </p:nvPr>
        </p:nvGraphicFramePr>
        <p:xfrm>
          <a:off x="4800600" y="3657600"/>
          <a:ext cx="390525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Rectangle 19"/>
          <p:cNvSpPr/>
          <p:nvPr/>
        </p:nvSpPr>
        <p:spPr>
          <a:xfrm>
            <a:off x="152400" y="5410200"/>
            <a:ext cx="441642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/>
            <a: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  <a:t>Connected Science</a:t>
            </a:r>
            <a:b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</a:br>
            <a: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  <a:t>Shared  Capabilities</a:t>
            </a:r>
            <a:endParaRPr lang="en-US" sz="2800" dirty="0">
              <a:ln w="11430"/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7821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Updated to be a distributed picture</a:t>
            </a:r>
            <a:endParaRPr lang="en-US" dirty="0"/>
          </a:p>
        </p:txBody>
      </p:sp>
      <p:pic>
        <p:nvPicPr>
          <p:cNvPr id="5" name="Content Placeholder 4" descr="Slide6.jp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05" r="-1100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9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6011" r="-601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5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We’ve been working on the registration service workflow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3146" r="-1314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4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Connect via Certificate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9772" b="977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3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4035" r="-403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9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OSG Campus infrastructures community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SHARING CAMPUS-CENTRIC DHTC EXPERTISE AND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0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_blue_template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CI_blue_template_V3.potx</Template>
  <TotalTime>14704</TotalTime>
  <Words>207</Words>
  <Application>Microsoft Macintosh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CI_blue_template_V3</vt:lpstr>
      <vt:lpstr>Campus Grids &amp; Campus Infrastructures Community</vt:lpstr>
      <vt:lpstr>OSG CONNECTION SERVICES</vt:lpstr>
      <vt:lpstr>Recasting Campus Grids as Platform of Services</vt:lpstr>
      <vt:lpstr>Updated to be a distributed picture</vt:lpstr>
      <vt:lpstr>PowerPoint Presentation</vt:lpstr>
      <vt:lpstr>We’ve been working on the registration service workflow</vt:lpstr>
      <vt:lpstr>OSG Connect via Certificate </vt:lpstr>
      <vt:lpstr>PowerPoint Presentation</vt:lpstr>
      <vt:lpstr>OSG Campus infrastructures community</vt:lpstr>
      <vt:lpstr>August 27-28 Workshop at Duke</vt:lpstr>
    </vt:vector>
  </TitlesOfParts>
  <Company>Computation Institute, 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Vas Vasiliadis</dc:creator>
  <cp:lastModifiedBy>Rob Gardner</cp:lastModifiedBy>
  <cp:revision>329</cp:revision>
  <dcterms:created xsi:type="dcterms:W3CDTF">2013-03-11T21:37:27Z</dcterms:created>
  <dcterms:modified xsi:type="dcterms:W3CDTF">2013-07-17T19:29:30Z</dcterms:modified>
</cp:coreProperties>
</file>