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5"/>
  </p:notesMasterIdLst>
  <p:handoutMasterIdLst>
    <p:handoutMasterId r:id="rId16"/>
  </p:handoutMasterIdLst>
  <p:sldIdLst>
    <p:sldId id="272" r:id="rId2"/>
    <p:sldId id="281" r:id="rId3"/>
    <p:sldId id="286" r:id="rId4"/>
    <p:sldId id="274" r:id="rId5"/>
    <p:sldId id="285" r:id="rId6"/>
    <p:sldId id="275" r:id="rId7"/>
    <p:sldId id="280" r:id="rId8"/>
    <p:sldId id="278" r:id="rId9"/>
    <p:sldId id="276" r:id="rId10"/>
    <p:sldId id="277" r:id="rId11"/>
    <p:sldId id="279" r:id="rId12"/>
    <p:sldId id="287" r:id="rId13"/>
    <p:sldId id="288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7F00"/>
    <a:srgbClr val="FF6200"/>
    <a:srgbClr val="67FBF9"/>
    <a:srgbClr val="00FFFF"/>
    <a:srgbClr val="000080"/>
    <a:srgbClr val="81FC24"/>
    <a:srgbClr val="E3BF24"/>
    <a:srgbClr val="CCFF99"/>
    <a:srgbClr val="FBF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6" autoAdjust="0"/>
    <p:restoredTop sz="97000" autoAdjust="0"/>
  </p:normalViewPr>
  <p:slideViewPr>
    <p:cSldViewPr snapToGrid="0">
      <p:cViewPr>
        <p:scale>
          <a:sx n="100" d="100"/>
          <a:sy n="100" d="100"/>
        </p:scale>
        <p:origin x="-648" y="-440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DE44D89-53CE-4C0F-9CE1-8687152137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58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86300CC-95FE-448D-B733-EF801F3A53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05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12B14-0E5E-4727-BBCA-84210E85A5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D1BD5-1454-46E2-91F8-595FBCFA24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93992-0C98-4927-B232-926C570673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D43E-FFC6-4733-90B5-3F1EA8650B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D153F-D5DD-4DE5-A296-14922A3598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6FEBC-FC0F-4EF3-B2AF-DFF52BFA3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E46F8-69E3-4B95-A8B1-50095048CB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EB326-FF11-4895-AA10-E9E1247897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0F711-BB7B-4F33-B099-48AF44E88E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olidFill>
                <a:schemeClr val="tx1"/>
              </a:solidFill>
              <a:ea typeface="+mn-ea"/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solidFill>
                  <a:srgbClr val="FF8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0EB139E0-FE9F-43AC-8937-774C1F00E5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0902" name="Picture 16" descr="osg_logo_4c_whit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3268868" y="6473825"/>
            <a:ext cx="3106531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120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OSG Council Meeting, </a:t>
            </a:r>
            <a:r>
              <a:rPr lang="en-US" sz="1200" baseline="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March 2013</a:t>
            </a:r>
            <a:endParaRPr lang="en-US" sz="1200" dirty="0">
              <a:solidFill>
                <a:srgbClr val="FF8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291167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3" r:id="rId2"/>
    <p:sldLayoutId id="2147483702" r:id="rId3"/>
    <p:sldLayoutId id="2147483701" r:id="rId4"/>
    <p:sldLayoutId id="2147483700" r:id="rId5"/>
    <p:sldLayoutId id="2147483699" r:id="rId6"/>
    <p:sldLayoutId id="2147483698" r:id="rId7"/>
    <p:sldLayoutId id="2147483697" r:id="rId8"/>
    <p:sldLayoutId id="2147483696" r:id="rId9"/>
    <p:sldLayoutId id="2147483695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/>
        <a:buChar char="•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400">
          <a:solidFill>
            <a:srgbClr val="630000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Council, Mar 14-15</a:t>
            </a:r>
            <a:r>
              <a:rPr lang="en-US" baseline="30000" dirty="0" smtClean="0"/>
              <a:t>th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" y="3886200"/>
            <a:ext cx="8128000" cy="749300"/>
          </a:xfrm>
        </p:spPr>
        <p:txBody>
          <a:bodyPr/>
          <a:lstStyle/>
          <a:p>
            <a:r>
              <a:rPr lang="en-US" dirty="0" smtClean="0"/>
              <a:t>Ruth Pordes, Council Chair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Goals for Mar Council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33500"/>
            <a:ext cx="8521700" cy="46863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Plan for next year?</a:t>
            </a:r>
          </a:p>
          <a:p>
            <a:r>
              <a:rPr lang="en-US" dirty="0"/>
              <a:t>Act on sub-committee </a:t>
            </a:r>
            <a:r>
              <a:rPr lang="en-US" dirty="0" smtClean="0"/>
              <a:t>recommendations</a:t>
            </a:r>
          </a:p>
          <a:p>
            <a:r>
              <a:rPr lang="en-US" dirty="0" smtClean="0"/>
              <a:t>Revisit Council members key interests.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Get agreement on:</a:t>
            </a:r>
          </a:p>
          <a:p>
            <a:pPr lvl="1"/>
            <a:r>
              <a:rPr lang="en-US" dirty="0" smtClean="0"/>
              <a:t>Quarterly </a:t>
            </a:r>
            <a:r>
              <a:rPr lang="en-US" dirty="0"/>
              <a:t>(rather than monthly) l</a:t>
            </a:r>
            <a:r>
              <a:rPr lang="en-US" dirty="0" smtClean="0"/>
              <a:t>onger, more discursive, meetings</a:t>
            </a:r>
          </a:p>
          <a:p>
            <a:pPr lvl="1"/>
            <a:r>
              <a:rPr lang="en-US" dirty="0" smtClean="0"/>
              <a:t>Semi-annual in Aug/Sept a “brainstorming/white boarding” meeting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1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 descr="1341776334-olympic-torch-relay-travels-through-hemel-hempstead_132288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700"/>
            <a:ext cx="9144000" cy="606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last </a:t>
            </a:r>
            <a:r>
              <a:rPr lang="en-US" dirty="0"/>
              <a:t>– </a:t>
            </a:r>
            <a:br>
              <a:rPr lang="en-US" dirty="0"/>
            </a:br>
            <a:r>
              <a:rPr lang="en-US" dirty="0" smtClean="0"/>
              <a:t>quick </a:t>
            </a:r>
            <a:r>
              <a:rPr lang="en-US" dirty="0"/>
              <a:t>Communications </a:t>
            </a:r>
            <a:r>
              <a:rPr lang="en-US" dirty="0" smtClean="0"/>
              <a:t>poll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6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41400"/>
            <a:ext cx="2413000" cy="3911600"/>
          </a:xfrm>
        </p:spPr>
        <p:txBody>
          <a:bodyPr/>
          <a:lstStyle/>
          <a:p>
            <a:r>
              <a:rPr lang="en-US" dirty="0" smtClean="0"/>
              <a:t>Do you </a:t>
            </a:r>
            <a:br>
              <a:rPr lang="en-US" dirty="0" smtClean="0"/>
            </a:br>
            <a:r>
              <a:rPr lang="en-US" dirty="0" smtClean="0"/>
              <a:t>get the newsletter?</a:t>
            </a:r>
            <a:endParaRPr lang="en-US" dirty="0"/>
          </a:p>
        </p:txBody>
      </p:sp>
      <p:pic>
        <p:nvPicPr>
          <p:cNvPr id="5" name="Content Placeholder 4" descr="Newsletter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t="14330" r="42321" b="12436"/>
          <a:stretch/>
        </p:blipFill>
        <p:spPr>
          <a:xfrm>
            <a:off x="2527300" y="0"/>
            <a:ext cx="3492675" cy="684375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235700" y="1143000"/>
            <a:ext cx="2743200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r>
              <a:rPr lang="en-US" dirty="0" smtClean="0">
                <a:solidFill>
                  <a:srgbClr val="000090"/>
                </a:solidFill>
              </a:rPr>
              <a:t>Do you 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read the newsletter?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3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 to Elizabeth for filling in for Kimberly at short notice.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She will take down decisions and action items – not full minutes.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00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on AHM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2514600"/>
            <a:ext cx="7772400" cy="3505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Very energetic, team building, team meeting, AHM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	Well Done and Much Appreciation to Rob Quick and his Team!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5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 2012 - Mar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384300"/>
            <a:ext cx="7721600" cy="19939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August: Take concrete decisions towards ensuring the Council membership and agendas are truly representative of and focused on extending the mutual benefits of new communities (especially non-physics and campus) and the OSG.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March: Application by Campus Infrastructure at CRC/ND accepted onto the Council. 2 other approaches in progress but both individuals have constraints: a) overload b) availability for the months traditionally have face to face meetings.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4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955800"/>
            <a:ext cx="7772400" cy="431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Consortium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90"/>
                </a:solidFill>
              </a:rPr>
              <a:t>Members: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0090"/>
                </a:solidFill>
                <a:cs typeface="Arial"/>
              </a:rPr>
              <a:t>All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organizations and their 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members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who benefit from 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the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OSG eco-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system.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B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enefits include use of and/or contributions to one or more of the resources, the fabric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of services, software, 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computer science experimentation, sociological study, etc. </a:t>
            </a:r>
          </a:p>
          <a:p>
            <a:pPr marL="0" indent="0">
              <a:buNone/>
            </a:pPr>
            <a:endParaRPr lang="en-US" dirty="0">
              <a:solidFill>
                <a:srgbClr val="000090"/>
              </a:solidFill>
              <a:cs typeface="Arial"/>
            </a:endParaRPr>
          </a:p>
          <a:p>
            <a:pPr marL="0" indent="0" defTabSz="45720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90"/>
                </a:solidFill>
                <a:cs typeface="Arial"/>
              </a:rPr>
              <a:t>Council Members: </a:t>
            </a:r>
          </a:p>
          <a:p>
            <a:pPr marL="0" indent="0" defTabSz="45720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rgbClr val="000090"/>
                </a:solidFill>
                <a:cs typeface="Arial"/>
              </a:rPr>
              <a:t>Govern. Represent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all 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Consortium Members. Are the most active contributors to the mission. Oversee the Projects.</a:t>
            </a:r>
            <a:endParaRPr lang="en-US" i="1" dirty="0">
              <a:solidFill>
                <a:srgbClr val="000090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solidFill>
                <a:srgbClr val="000090"/>
              </a:solidFill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 descr="Slide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" t="10370" r="4167" b="5556"/>
          <a:stretch/>
        </p:blipFill>
        <p:spPr>
          <a:xfrm>
            <a:off x="241300" y="711200"/>
            <a:ext cx="85217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0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90700"/>
            <a:ext cx="8636000" cy="36195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August: Hear about the work plans for OSG, our Satellites</a:t>
            </a:r>
            <a:r>
              <a:rPr lang="en-US" i="1" dirty="0"/>
              <a:t> </a:t>
            </a:r>
            <a:r>
              <a:rPr lang="en-US" i="1" dirty="0" smtClean="0"/>
              <a:t>and our members. Identify gaps in addressing the needs and objectives of members. Decide on sub-groups of (</a:t>
            </a:r>
            <a:r>
              <a:rPr lang="en-US" i="1" dirty="0" err="1" smtClean="0"/>
              <a:t>delegees</a:t>
            </a:r>
            <a:r>
              <a:rPr lang="en-US" i="1" dirty="0" smtClean="0"/>
              <a:t> of)  the Council to think about whether and/or how to address these gaps.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March: Decided on 3 sub-committees. Reports available for discussion later in the meeting.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946900" cy="1143000"/>
          </a:xfrm>
        </p:spPr>
        <p:txBody>
          <a:bodyPr/>
          <a:lstStyle/>
          <a:p>
            <a:r>
              <a:rPr lang="en-US" dirty="0" smtClean="0"/>
              <a:t>Aug 2012 - Mar 2013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4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list of action items which are followed up on and are closed. Now at ~90 of which ~5 remain open. </a:t>
            </a:r>
          </a:p>
          <a:p>
            <a:pPr lvl="1"/>
            <a:r>
              <a:rPr lang="en-US" dirty="0" smtClean="0"/>
              <a:t>Too Many.</a:t>
            </a:r>
          </a:p>
          <a:p>
            <a:pPr lvl="1"/>
            <a:r>
              <a:rPr lang="en-US" dirty="0" smtClean="0"/>
              <a:t>Not all “complete” – some “dropped”.</a:t>
            </a:r>
          </a:p>
          <a:p>
            <a:endParaRPr lang="en-US" dirty="0"/>
          </a:p>
          <a:p>
            <a:r>
              <a:rPr lang="en-US" dirty="0" smtClean="0"/>
              <a:t>Keep to Roberts rules of order to help move the agenda forward.</a:t>
            </a:r>
          </a:p>
          <a:p>
            <a:pPr lvl="1"/>
            <a:r>
              <a:rPr lang="en-US" dirty="0" smtClean="0"/>
              <a:t>Work in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4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333500"/>
            <a:ext cx="8940800" cy="468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Understand /endorse progress and direction of the OSG Project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Hear about usage and plan for use of OSG SP by XSEDE allocated applications.. and update on being an SP.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Hear, discuss, (no worries?) about PKI transition project progress (DOE Grids stops issuing certs Mar 23</a:t>
            </a:r>
            <a:r>
              <a:rPr lang="en-US" baseline="30000" dirty="0" smtClean="0"/>
              <a:t>rd</a:t>
            </a:r>
            <a:r>
              <a:rPr lang="en-US" dirty="0" smtClean="0"/>
              <a:t>) and new Satellite on VO IDM.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Review/understand the 3 sub-committee reports.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Council </a:t>
            </a:r>
            <a:r>
              <a:rPr lang="en-US" dirty="0"/>
              <a:t>members visions </a:t>
            </a:r>
            <a:r>
              <a:rPr lang="en-US" dirty="0" smtClean="0"/>
              <a:t>on continuing to carry </a:t>
            </a:r>
            <a:r>
              <a:rPr lang="en-US" dirty="0"/>
              <a:t>the </a:t>
            </a:r>
            <a:r>
              <a:rPr lang="en-US" dirty="0" smtClean="0"/>
              <a:t>torch/flame.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946900" cy="1143000"/>
          </a:xfrm>
        </p:spPr>
        <p:txBody>
          <a:bodyPr/>
          <a:lstStyle/>
          <a:p>
            <a:r>
              <a:rPr lang="en-US" dirty="0" smtClean="0"/>
              <a:t>Agenda for this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983562"/>
              </p:ext>
            </p:extLst>
          </p:nvPr>
        </p:nvGraphicFramePr>
        <p:xfrm>
          <a:off x="774700" y="1333500"/>
          <a:ext cx="7772400" cy="415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VOs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Some are for PKI only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ALICE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geant4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DREAM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NERSC*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GLOW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DZero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Nova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ATLAS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Engage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ORNL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Belle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GridUNESP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enmr.eu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OSG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HCC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ESGF*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OSGEDU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LBNL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Fermilab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SBGrid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LQCD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FusionGrid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SLAC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DayaBay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LSST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GCEDU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NEBioGrid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GCVO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SURAgrid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DOSAR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UC3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7700" y="5689600"/>
            <a:ext cx="795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dirty="0" smtClean="0"/>
              <a:t>= registered for use of PKI Service only. </a:t>
            </a:r>
          </a:p>
          <a:p>
            <a:r>
              <a:rPr lang="en-US" dirty="0" smtClean="0"/>
              <a:t>Should we start recording VO “flavors” according to services used?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77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16368</TotalTime>
  <Words>579</Words>
  <Application>Microsoft Macintosh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Japanese Art</vt:lpstr>
      <vt:lpstr>OSG Council, Mar 14-15th 2013</vt:lpstr>
      <vt:lpstr>PowerPoint Presentation</vt:lpstr>
      <vt:lpstr>Debrief on AHM</vt:lpstr>
      <vt:lpstr>Aug 2012 - Mar 2013</vt:lpstr>
      <vt:lpstr>PowerPoint Presentation</vt:lpstr>
      <vt:lpstr>Aug 2012 - Mar 2013 cont.</vt:lpstr>
      <vt:lpstr>Ongoing Actions</vt:lpstr>
      <vt:lpstr>Agenda for this meeting</vt:lpstr>
      <vt:lpstr>PowerPoint Presentation</vt:lpstr>
      <vt:lpstr>My Goals for Mar Council</vt:lpstr>
      <vt:lpstr>PowerPoint Presentation</vt:lpstr>
      <vt:lpstr>last –  quick Communications poll</vt:lpstr>
      <vt:lpstr>Do you  get the newsletter?</vt:lpstr>
    </vt:vector>
  </TitlesOfParts>
  <Manager/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PjM Report for OSG Review Jan-2009</dc:title>
  <dc:creator>Chander Sehgal</dc:creator>
  <cp:keywords/>
  <cp:lastModifiedBy>Ruth Pordes</cp:lastModifiedBy>
  <cp:revision>912</cp:revision>
  <cp:lastPrinted>2009-01-13T19:31:06Z</cp:lastPrinted>
  <dcterms:created xsi:type="dcterms:W3CDTF">2010-03-22T02:09:02Z</dcterms:created>
  <dcterms:modified xsi:type="dcterms:W3CDTF">2013-03-14T16:55:41Z</dcterms:modified>
</cp:coreProperties>
</file>