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6" r:id="rId4"/>
    <p:sldId id="257" r:id="rId5"/>
    <p:sldId id="279" r:id="rId6"/>
    <p:sldId id="280" r:id="rId7"/>
    <p:sldId id="28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Hill</a:t>
            </a:r>
          </a:p>
          <a:p>
            <a:r>
              <a:rPr lang="en-US" dirty="0" smtClean="0"/>
              <a:t>08/14/2013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Traceability</a:t>
            </a:r>
            <a:endParaRPr lang="en-US" dirty="0"/>
          </a:p>
          <a:p>
            <a:pPr lvl="1"/>
            <a:r>
              <a:rPr lang="en-US" dirty="0"/>
              <a:t>Traceability findings presented to Fermilab CS Board. </a:t>
            </a:r>
            <a:endParaRPr lang="en-US" dirty="0" smtClean="0"/>
          </a:p>
          <a:p>
            <a:pPr lvl="1"/>
            <a:r>
              <a:rPr lang="en-US" dirty="0" smtClean="0"/>
              <a:t>Committee </a:t>
            </a:r>
            <a:r>
              <a:rPr lang="en-US" dirty="0"/>
              <a:t>was to be formed to draft changes to security policy changes to allow job submission without end user x.509 certificates.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not heard back on progress.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on the schedule for this Friday's CS Board meeting.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CILogon</a:t>
            </a:r>
            <a:r>
              <a:rPr lang="en-US" sz="2400" dirty="0"/>
              <a:t> Basic CA </a:t>
            </a:r>
            <a:r>
              <a:rPr lang="en-US" sz="2400" dirty="0" smtClean="0"/>
              <a:t>adoption</a:t>
            </a:r>
          </a:p>
          <a:p>
            <a:pPr lvl="1"/>
            <a:r>
              <a:rPr lang="en-US" sz="2400" dirty="0" smtClean="0"/>
              <a:t>Fermilab </a:t>
            </a:r>
            <a:r>
              <a:rPr lang="en-US" sz="2400" dirty="0"/>
              <a:t>is now accepting CI Logon Basic CA certificates issued for individuals at </a:t>
            </a:r>
            <a:endParaRPr lang="en-US" sz="2400" dirty="0" smtClean="0"/>
          </a:p>
          <a:p>
            <a:pPr lvl="2"/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Illinois</a:t>
            </a:r>
            <a:endParaRPr lang="en-US" dirty="0"/>
          </a:p>
          <a:p>
            <a:pPr lvl="2"/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Wisconsin</a:t>
            </a:r>
            <a:endParaRPr lang="en-US" dirty="0"/>
          </a:p>
          <a:p>
            <a:pPr lvl="2"/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Chicago</a:t>
            </a:r>
            <a:endParaRPr lang="en-US" dirty="0"/>
          </a:p>
          <a:p>
            <a:pPr lvl="2"/>
            <a:r>
              <a:rPr lang="en-US" dirty="0" smtClean="0"/>
              <a:t>Indiana </a:t>
            </a:r>
            <a:r>
              <a:rPr lang="en-US" dirty="0"/>
              <a:t>University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/>
              <a:t>Ran test to see how many CEs have CI Logon Basic CA cert installed. </a:t>
            </a:r>
            <a:endParaRPr lang="en-US" sz="2400" dirty="0" smtClean="0"/>
          </a:p>
          <a:p>
            <a:pPr lvl="2"/>
            <a:r>
              <a:rPr lang="en-US" dirty="0" smtClean="0"/>
              <a:t>Found </a:t>
            </a:r>
            <a:r>
              <a:rPr lang="en-US" dirty="0"/>
              <a:t>25/75 </a:t>
            </a:r>
            <a:r>
              <a:rPr lang="en-US" dirty="0" smtClean="0"/>
              <a:t>CEs at </a:t>
            </a:r>
            <a:r>
              <a:rPr lang="en-US" dirty="0"/>
              <a:t>4-5 unique sites have it installed currently.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r>
              <a:rPr lang="en-US" sz="2400" dirty="0"/>
              <a:t>There was an issue with a certificate in the OSG CA cert bundle expiring before the new version with a refreshed certificate was available. </a:t>
            </a:r>
            <a:endParaRPr lang="en-US" sz="2400" dirty="0" smtClean="0"/>
          </a:p>
          <a:p>
            <a:pPr marL="857250" lvl="1" indent="-457200"/>
            <a:r>
              <a:rPr lang="en-US" sz="2000" dirty="0" smtClean="0"/>
              <a:t>This </a:t>
            </a:r>
            <a:r>
              <a:rPr lang="en-US" sz="2000" dirty="0"/>
              <a:t>was a case of the </a:t>
            </a:r>
            <a:r>
              <a:rPr lang="en-US" sz="2000" dirty="0" err="1"/>
              <a:t>igtf</a:t>
            </a:r>
            <a:r>
              <a:rPr lang="en-US" sz="2000" dirty="0"/>
              <a:t> lead time vs. the software release freeze time not quite matching up. </a:t>
            </a:r>
            <a:endParaRPr lang="en-US" sz="2000" dirty="0" smtClean="0"/>
          </a:p>
          <a:p>
            <a:pPr marL="857250" lvl="1" indent="-457200"/>
            <a:r>
              <a:rPr lang="en-US" sz="2000" dirty="0" smtClean="0"/>
              <a:t>In </a:t>
            </a:r>
            <a:r>
              <a:rPr lang="en-US" sz="2000" dirty="0"/>
              <a:t>response we've set up a system to alert us if any CA cert is going to expire in the next 60 days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400" dirty="0"/>
              <a:t>New CA cert bundle released at end of June. Next expected at end of </a:t>
            </a:r>
            <a:r>
              <a:rPr lang="en-US" sz="2400" dirty="0" smtClean="0"/>
              <a:t>August.</a:t>
            </a:r>
          </a:p>
          <a:p>
            <a:pPr marL="457200" indent="-457200"/>
            <a:r>
              <a:rPr lang="en-US" sz="2400" dirty="0"/>
              <a:t>Investigated possibility of </a:t>
            </a:r>
            <a:r>
              <a:rPr lang="en-US" sz="2400" dirty="0" err="1"/>
              <a:t>ca</a:t>
            </a:r>
            <a:r>
              <a:rPr lang="en-US" sz="2400" dirty="0"/>
              <a:t> cert bundles cleaning up orphan certificates on removal/upgrades. </a:t>
            </a:r>
            <a:endParaRPr lang="en-US" sz="2400" dirty="0" smtClean="0"/>
          </a:p>
          <a:p>
            <a:pPr marL="857250" lvl="1" indent="-457200"/>
            <a:r>
              <a:rPr lang="en-US" sz="2000" dirty="0" smtClean="0"/>
              <a:t>This </a:t>
            </a:r>
            <a:r>
              <a:rPr lang="en-US" sz="2000" dirty="0"/>
              <a:t>functionality is coming in a future release of fetch-</a:t>
            </a:r>
            <a:r>
              <a:rPr lang="en-US" sz="2000" dirty="0" err="1"/>
              <a:t>crl</a:t>
            </a:r>
            <a:r>
              <a:rPr lang="en-US" sz="2000" dirty="0"/>
              <a:t>, so won't be added to the </a:t>
            </a:r>
            <a:r>
              <a:rPr lang="en-US" sz="2000" dirty="0" err="1"/>
              <a:t>ca</a:t>
            </a:r>
            <a:r>
              <a:rPr lang="en-US" sz="2000" dirty="0"/>
              <a:t> bundle rpms.</a:t>
            </a:r>
            <a:endParaRPr lang="en-US" sz="2000" dirty="0" smtClean="0"/>
          </a:p>
          <a:p>
            <a:pPr marL="857250" lvl="1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security advisories</a:t>
            </a:r>
          </a:p>
          <a:p>
            <a:pPr lvl="1"/>
            <a:r>
              <a:rPr lang="en-US" dirty="0"/>
              <a:t>OSG-SEC-2013-06-19 Security vulnerability in Puppet allowed remote code execution.</a:t>
            </a:r>
          </a:p>
          <a:p>
            <a:pPr lvl="1"/>
            <a:r>
              <a:rPr lang="en-US" dirty="0"/>
              <a:t>OSG-SEC-2013-07-26 Security vulnerability in PHP allowed remote code execution.</a:t>
            </a:r>
          </a:p>
          <a:p>
            <a:pPr lvl="1"/>
            <a:r>
              <a:rPr lang="en-US" dirty="0"/>
              <a:t>OSG-SEC-2013-08-13 Security vulnerability in CVMFS </a:t>
            </a:r>
            <a:r>
              <a:rPr lang="en-US" dirty="0" smtClean="0"/>
              <a:t>allowed local </a:t>
            </a:r>
            <a:r>
              <a:rPr lang="en-US" dirty="0"/>
              <a:t>privilege </a:t>
            </a:r>
            <a:r>
              <a:rPr lang="en-US" dirty="0" smtClean="0"/>
              <a:t>escalation.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Issues /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Mine out until October, Kevin Hill acting Security Officer.</a:t>
            </a:r>
          </a:p>
          <a:p>
            <a:r>
              <a:rPr lang="en-US" dirty="0"/>
              <a:t>Extending </a:t>
            </a:r>
            <a:r>
              <a:rPr lang="en-US" dirty="0" err="1"/>
              <a:t>CILogon</a:t>
            </a:r>
            <a:r>
              <a:rPr lang="en-US" dirty="0"/>
              <a:t> adoption: </a:t>
            </a:r>
            <a:endParaRPr lang="en-US" dirty="0" smtClean="0"/>
          </a:p>
          <a:p>
            <a:pPr lvl="1"/>
            <a:r>
              <a:rPr lang="en-US" dirty="0" smtClean="0"/>
              <a:t>Chicken/Egg issue in VOs need to register users with the certs as well as sites accepting them.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that we can check which sites are ready to accept CI Logon Basic certs, we can approach </a:t>
            </a:r>
            <a:r>
              <a:rPr lang="en-US" dirty="0" smtClean="0"/>
              <a:t>VOs with numbers on how many sites will accept.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5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security-related meetings with 1 new OSG VO. 1 more coming up</a:t>
            </a:r>
            <a:r>
              <a:rPr lang="en-US" dirty="0" smtClean="0"/>
              <a:t>.</a:t>
            </a:r>
          </a:p>
          <a:p>
            <a:r>
              <a:rPr lang="en-US" dirty="0"/>
              <a:t>Security Controls assessment mostly complete. Still waiting for a few straggler service owners to complete surveys.</a:t>
            </a:r>
          </a:p>
        </p:txBody>
      </p:sp>
    </p:spTree>
    <p:extLst>
      <p:ext uri="{BB962C8B-B14F-4D97-AF65-F5344CB8AC3E}">
        <p14:creationId xmlns:p14="http://schemas.microsoft.com/office/powerpoint/2010/main" val="212990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35116"/>
              </p:ext>
            </p:extLst>
          </p:nvPr>
        </p:nvGraphicFramePr>
        <p:xfrm>
          <a:off x="272109" y="114744"/>
          <a:ext cx="8707491" cy="758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incient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XSEDE Operational Security Interface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Meet weekly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Incident Drills and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Drill Tier3 sites</a:t>
                      </a:r>
                    </a:p>
                    <a:p>
                      <a:pPr algn="l" fontAlgn="b"/>
                      <a:endParaRPr lang="en-US" sz="14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it</a:t>
                      </a:r>
                    </a:p>
                    <a:p>
                      <a:pPr algn="l" fontAlgn="b"/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ems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761</Words>
  <Application>Microsoft Macintosh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OSG Area Coordinators Meeting Security Team  Report</vt:lpstr>
      <vt:lpstr>Key Initiatives</vt:lpstr>
      <vt:lpstr>Key Initiatives</vt:lpstr>
      <vt:lpstr>Operational Security</vt:lpstr>
      <vt:lpstr>Operational Security</vt:lpstr>
      <vt:lpstr>Top Issues / Concerns</vt:lpstr>
      <vt:lpstr>Accomplishments</vt:lpstr>
      <vt:lpstr>PowerPoint Presentation</vt:lpstr>
    </vt:vector>
  </TitlesOfParts>
  <Company>Fermi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Kevin Hill</cp:lastModifiedBy>
  <cp:revision>109</cp:revision>
  <dcterms:created xsi:type="dcterms:W3CDTF">2013-05-15T16:30:46Z</dcterms:created>
  <dcterms:modified xsi:type="dcterms:W3CDTF">2013-08-14T17:32:12Z</dcterms:modified>
</cp:coreProperties>
</file>