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Security Team	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 smtClean="0"/>
              <a:t>/30/</a:t>
            </a:r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Traceability for End User Jobs without Certificates</a:t>
            </a:r>
            <a:endParaRPr lang="en-US" dirty="0" smtClean="0"/>
          </a:p>
          <a:p>
            <a:pPr lvl="1"/>
            <a:r>
              <a:rPr lang="en-US" dirty="0" err="1" smtClean="0"/>
              <a:t>Fermilab</a:t>
            </a:r>
            <a:r>
              <a:rPr lang="en-US" dirty="0" smtClean="0"/>
              <a:t> </a:t>
            </a:r>
            <a:r>
              <a:rPr lang="en-US" dirty="0" smtClean="0"/>
              <a:t>has completed all changes necessary to accept jobs without </a:t>
            </a:r>
            <a:r>
              <a:rPr lang="en-US" dirty="0" err="1" smtClean="0"/>
              <a:t>certs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OSG-XSEDE node started sending out jobs to </a:t>
            </a:r>
            <a:r>
              <a:rPr lang="en-US" dirty="0" err="1" smtClean="0"/>
              <a:t>Fermilab</a:t>
            </a:r>
            <a:r>
              <a:rPr lang="en-US" dirty="0" smtClean="0"/>
              <a:t> successfully.</a:t>
            </a:r>
            <a:endParaRPr lang="en-US" dirty="0" smtClean="0"/>
          </a:p>
          <a:p>
            <a:pPr lvl="1"/>
            <a:r>
              <a:rPr lang="en-US" dirty="0" smtClean="0"/>
              <a:t>Next step: what other </a:t>
            </a:r>
            <a:r>
              <a:rPr lang="en-US" dirty="0" err="1" smtClean="0"/>
              <a:t>VOs</a:t>
            </a:r>
            <a:r>
              <a:rPr lang="en-US" dirty="0" smtClean="0"/>
              <a:t> would benefit from this? Glow?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246"/>
            <a:ext cx="8229600" cy="486691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CILogon</a:t>
            </a:r>
            <a:r>
              <a:rPr lang="en-US" dirty="0" smtClean="0"/>
              <a:t> Basic CA adoption. </a:t>
            </a:r>
          </a:p>
          <a:p>
            <a:pPr lvl="1"/>
            <a:r>
              <a:rPr lang="en-US" dirty="0" smtClean="0"/>
              <a:t>Traceability project received higher priority and attention. Our goal is to help another VO, after </a:t>
            </a:r>
            <a:r>
              <a:rPr lang="en-US" dirty="0" err="1" smtClean="0"/>
              <a:t>osg-xsede</a:t>
            </a:r>
            <a:r>
              <a:rPr lang="en-US" dirty="0" smtClean="0"/>
              <a:t>, to submit jobs without </a:t>
            </a:r>
            <a:r>
              <a:rPr lang="en-US" dirty="0" err="1" smtClean="0"/>
              <a:t>certs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We will still promote </a:t>
            </a:r>
            <a:r>
              <a:rPr lang="en-US" dirty="0" err="1" smtClean="0"/>
              <a:t>CILogon</a:t>
            </a:r>
            <a:r>
              <a:rPr lang="en-US" dirty="0" smtClean="0"/>
              <a:t> Basic CA to our sites. </a:t>
            </a:r>
          </a:p>
          <a:p>
            <a:r>
              <a:rPr lang="en-US" dirty="0" smtClean="0"/>
              <a:t>OSG Connect</a:t>
            </a:r>
          </a:p>
          <a:p>
            <a:pPr lvl="1"/>
            <a:r>
              <a:rPr lang="en-US" dirty="0" smtClean="0"/>
              <a:t>Not clear if this is a key initiative or not. </a:t>
            </a:r>
          </a:p>
          <a:p>
            <a:pPr lvl="1"/>
            <a:r>
              <a:rPr lang="en-US" dirty="0" smtClean="0"/>
              <a:t>An easy mechanism to let OSG users use </a:t>
            </a:r>
            <a:r>
              <a:rPr lang="en-US" dirty="0" err="1" smtClean="0"/>
              <a:t>OSGConnect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OIM authentication help OSG users access OSG Connect? </a:t>
            </a:r>
          </a:p>
          <a:p>
            <a:pPr lvl="1"/>
            <a:r>
              <a:rPr lang="en-US" dirty="0" smtClean="0"/>
              <a:t>Still vey early stages, trying to understand the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246"/>
            <a:ext cx="8229600" cy="4866918"/>
          </a:xfrm>
        </p:spPr>
        <p:txBody>
          <a:bodyPr>
            <a:normAutofit/>
          </a:bodyPr>
          <a:lstStyle/>
          <a:p>
            <a:r>
              <a:rPr lang="en-US" dirty="0" smtClean="0"/>
              <a:t>Identity Management Roadmap</a:t>
            </a:r>
            <a:endParaRPr lang="en-US" dirty="0" smtClean="0"/>
          </a:p>
          <a:p>
            <a:pPr lvl="1"/>
            <a:r>
              <a:rPr lang="en-US" dirty="0" smtClean="0"/>
              <a:t>8 months to renew the </a:t>
            </a:r>
            <a:r>
              <a:rPr lang="en-US" dirty="0" err="1" smtClean="0"/>
              <a:t>DigiCert</a:t>
            </a:r>
            <a:r>
              <a:rPr lang="en-US" dirty="0" smtClean="0"/>
              <a:t> contract.</a:t>
            </a:r>
          </a:p>
          <a:p>
            <a:pPr lvl="1"/>
            <a:r>
              <a:rPr lang="en-US" dirty="0" smtClean="0"/>
              <a:t>Goal is to come up with a ID Management roadmap</a:t>
            </a:r>
          </a:p>
          <a:p>
            <a:pPr lvl="1"/>
            <a:r>
              <a:rPr lang="en-US" dirty="0" smtClean="0"/>
              <a:t>Completed a roadmap last year. Will revisit.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09" y="1417638"/>
            <a:ext cx="8871891" cy="5440362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Vulnerabilities</a:t>
            </a:r>
            <a:r>
              <a:rPr lang="en-US" sz="2400" dirty="0" smtClean="0"/>
              <a:t>: Many OSG resources have Java 6 running. No patches available for Java 6. Will ask sites to upgrade to Java 7.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SHA-2 transition is starting on Dec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. CA will start issuing new SHA-2 compliant certificates after this date. 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CMS is not ready to make the transition. </a:t>
            </a:r>
            <a:r>
              <a:rPr lang="en-US" sz="2000" dirty="0" err="1" smtClean="0"/>
              <a:t>Dcache</a:t>
            </a:r>
            <a:r>
              <a:rPr lang="en-US" sz="2000" dirty="0" smtClean="0"/>
              <a:t> problems with SHA-2. They need time to upgrade </a:t>
            </a:r>
            <a:r>
              <a:rPr lang="en-US" sz="2000" dirty="0" err="1" smtClean="0"/>
              <a:t>dcache</a:t>
            </a:r>
            <a:r>
              <a:rPr lang="en-US" sz="2000" dirty="0" smtClean="0"/>
              <a:t>.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CERN CA is not likely to make the transition soon. VOMRS does not work with SHA-2 </a:t>
            </a:r>
            <a:r>
              <a:rPr lang="en-US" sz="2000" dirty="0" err="1" smtClean="0"/>
              <a:t>certs</a:t>
            </a:r>
            <a:r>
              <a:rPr lang="en-US" sz="2000" dirty="0" smtClean="0"/>
              <a:t>. Until VOMRS is replaced by VOMS Admin 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Security Controls and Assessment was completed. Now we are looking at the results and identify services/operations that need better security. 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857250" lvl="1" indent="-457200">
              <a:buNone/>
            </a:pPr>
            <a:endParaRPr lang="en-US" sz="2000" dirty="0" smtClean="0"/>
          </a:p>
          <a:p>
            <a:pPr marL="857250" lvl="1" indent="-457200"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9649</TotalTime>
  <Words>308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OSG Area Coordinators Meeting Security Team  Report</vt:lpstr>
      <vt:lpstr>Key Initiatives</vt:lpstr>
      <vt:lpstr>Key Initiatives</vt:lpstr>
      <vt:lpstr>Key Initiatives</vt:lpstr>
      <vt:lpstr>Operational Security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Mine Altunay</cp:lastModifiedBy>
  <cp:revision>109</cp:revision>
  <dcterms:created xsi:type="dcterms:W3CDTF">2013-10-28T19:24:26Z</dcterms:created>
  <dcterms:modified xsi:type="dcterms:W3CDTF">2013-10-30T18:09:38Z</dcterms:modified>
</cp:coreProperties>
</file>