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EC23-AA48-4950-9102-24AEF5ABEE59}" type="datetime1">
              <a:rPr lang="en-US" smtClean="0"/>
              <a:t>2/6/2013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6B4677-CE9C-4808-82AE-AB4B9F710AA7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7DB7AD-0DE2-4875-BED0-235997150C10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EEDAF-19C8-428C-AA0A-072020437ED9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87AC-FBFB-4786-97F8-B04000864388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A8B40-84F9-44EA-B8CB-B184151F92EF}" type="datetime1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BE016-13C3-4A4A-BF58-E7023B68F365}" type="datetime1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4294A-CB23-47D9-A9CE-0D47111FA442}" type="datetime1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F14EE-2883-4D9E-9518-0C716D0113C0}" type="datetime1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7AAB-A825-4C4A-9E87-E2833DDA353E}" type="datetime1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2C87E-3451-4599-A6E7-FDDFD21F1957}" type="datetime1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00E9D61-B26A-402B-B041-C94827CB31BD}" type="datetime1">
              <a:rPr lang="en-US" smtClean="0"/>
              <a:t>2/6/2013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ciencegrid.org/twiki/pub/Documentation/NetworkingTroubleShooting/20130204-OSG-Debug-SPM.docx" TargetMode="External"/><Relationship Id="rId2" Type="http://schemas.openxmlformats.org/officeDocument/2006/relationships/hyperlink" Target="https://github.com/PerfModDa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sciencegrid.org/bin/view/Documentation/RegisterPSinOI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sciencegrid.org/bin/view/Documentation/NetworkingModularDashboar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perfsonar-ps/issues/list?can=2&amp;q=Milestone%3DRelease3.3" TargetMode="External"/><Relationship Id="rId2" Type="http://schemas.openxmlformats.org/officeDocument/2006/relationships/hyperlink" Target="http://twiki.cern.ch/twiki/bin/view/LCG/PerfsonarDeploy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ciencegrid.org/bin/view/Documentation/NetworkingInOSG" TargetMode="External"/><Relationship Id="rId2" Type="http://schemas.openxmlformats.org/officeDocument/2006/relationships/hyperlink" Target="https://www.opensciencegrid.org/bin/view/Documentation/NetworkingModular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satlas.bnl.gov/twiki/bin/view/Projects/LHCperfSONAR" TargetMode="External"/><Relationship Id="rId5" Type="http://schemas.openxmlformats.org/officeDocument/2006/relationships/hyperlink" Target="https://twiki.cern.ch/twiki/bin/view/LCG/PerfsonarDeployment" TargetMode="External"/><Relationship Id="rId4" Type="http://schemas.openxmlformats.org/officeDocument/2006/relationships/hyperlink" Target="https://twiki.grid.iu.edu/bin/view/Networking/Web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</a:t>
            </a:r>
            <a:r>
              <a:rPr lang="en-US" dirty="0" smtClean="0"/>
              <a:t>Update: February 2013</a:t>
            </a:r>
            <a:endParaRPr lang="en-US" dirty="0" smtClean="0"/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C3C7-2B95-4CC0-956D-5C353B86C275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OSG modular dashboard service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FINALY in </a:t>
            </a:r>
            <a:r>
              <a:rPr lang="en-US" dirty="0" err="1" smtClean="0">
                <a:solidFill>
                  <a:srgbClr val="C00000"/>
                </a:solidFill>
              </a:rPr>
              <a:t>GitHub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C00000"/>
                </a:solidFill>
                <a:hlinkClick r:id="rId2"/>
              </a:rPr>
              <a:t>github.com/PerfModDash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Delayed ~3 months from target; 30000 lines code in place now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Documentation updates: network tools &amp; </a:t>
            </a:r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New draft “triage” document to point OSG users at: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www.opensciencegrid.org/twiki/pub/Documentation/NetworkingTroubleShooting/20130204-OSG-Debug-SPM.docx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Improving </a:t>
            </a:r>
            <a:r>
              <a:rPr lang="en-US" dirty="0" err="1" smtClean="0"/>
              <a:t>perfSONAR</a:t>
            </a:r>
            <a:r>
              <a:rPr lang="en-US" dirty="0" smtClean="0"/>
              <a:t>-PS toolkit for OSG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Awaiting final v3.3 </a:t>
            </a:r>
            <a:r>
              <a:rPr lang="en-US" dirty="0" err="1" smtClean="0">
                <a:solidFill>
                  <a:srgbClr val="C00000"/>
                </a:solidFill>
              </a:rPr>
              <a:t>perfSONAR</a:t>
            </a:r>
            <a:r>
              <a:rPr lang="en-US" dirty="0" smtClean="0">
                <a:solidFill>
                  <a:srgbClr val="C00000"/>
                </a:solidFill>
              </a:rPr>
              <a:t>-PS release (March 2013?) (</a:t>
            </a:r>
            <a:r>
              <a:rPr lang="en-US" dirty="0" smtClean="0">
                <a:solidFill>
                  <a:srgbClr val="C00000"/>
                </a:solidFill>
              </a:rPr>
              <a:t>Re)Packaging toolkit for OSG users/others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Will require minor repackaging for OSG: Add integration with OSG services and coupling to OSG Dashboard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Advocating/supporting deployment at OSG </a:t>
            </a:r>
            <a:r>
              <a:rPr lang="en-US" dirty="0" smtClean="0">
                <a:solidFill>
                  <a:srgbClr val="C00000"/>
                </a:solidFill>
              </a:rPr>
              <a:t>sites begun.  US ATLAS and US CMS sites pointed at </a:t>
            </a:r>
            <a:r>
              <a:rPr lang="en-US" dirty="0">
                <a:solidFill>
                  <a:srgbClr val="C00000"/>
                </a:solidFill>
              </a:rPr>
              <a:t>OIM registration: </a:t>
            </a:r>
            <a:r>
              <a:rPr lang="en-US" sz="2600" dirty="0">
                <a:solidFill>
                  <a:srgbClr val="C00000"/>
                </a:solidFill>
                <a:hlinkClick r:id="rId4"/>
              </a:rPr>
              <a:t>https://</a:t>
            </a:r>
            <a:r>
              <a:rPr lang="en-US" sz="2600" dirty="0" smtClean="0">
                <a:solidFill>
                  <a:srgbClr val="C00000"/>
                </a:solidFill>
                <a:hlinkClick r:id="rId4"/>
              </a:rPr>
              <a:t>www.opensciencegrid.org/bin/view/Documentation/RegisterPSinOIM</a:t>
            </a:r>
            <a:endParaRPr lang="en-US" sz="26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CCA-07B3-46FA-9D0D-8758C5943327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 dashboard </a:t>
            </a:r>
            <a:r>
              <a:rPr lang="en-US" dirty="0" smtClean="0"/>
              <a:t>effort </a:t>
            </a:r>
            <a:r>
              <a:rPr lang="en-US" dirty="0" smtClean="0"/>
              <a:t>would </a:t>
            </a:r>
            <a:r>
              <a:rPr lang="en-US" u="sng" dirty="0" smtClean="0"/>
              <a:t>benefit from more involvement</a:t>
            </a:r>
          </a:p>
          <a:p>
            <a:pPr lvl="1"/>
            <a:r>
              <a:rPr lang="en-US" dirty="0" smtClean="0"/>
              <a:t>Currently have Tom Wlodek, </a:t>
            </a:r>
            <a:r>
              <a:rPr lang="en-US" dirty="0" err="1" smtClean="0"/>
              <a:t>Lusi</a:t>
            </a:r>
            <a:r>
              <a:rPr lang="en-US" dirty="0" smtClean="0"/>
              <a:t> Liu and Ian Gable</a:t>
            </a:r>
          </a:p>
          <a:p>
            <a:pPr lvl="1"/>
            <a:r>
              <a:rPr lang="en-US" dirty="0" smtClean="0"/>
              <a:t>New involvement from Soichi and Marko very welcome!</a:t>
            </a:r>
            <a:endParaRPr lang="en-US" dirty="0" smtClean="0"/>
          </a:p>
          <a:p>
            <a:pPr lvl="1"/>
            <a:r>
              <a:rPr lang="en-US" dirty="0" smtClean="0"/>
              <a:t>Possibility of getting some involvement from </a:t>
            </a:r>
            <a:r>
              <a:rPr lang="en-US" dirty="0" err="1" smtClean="0"/>
              <a:t>ESnet</a:t>
            </a:r>
            <a:r>
              <a:rPr lang="en-US" dirty="0" smtClean="0"/>
              <a:t>/Internet2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ub-groups have met or at least initiated some activity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www.opensciencegrid.org/bin/view/Documentation/NetworkingModularDashboard#Planning_and_Subgroups</a:t>
            </a:r>
            <a:endParaRPr lang="en-US" dirty="0" smtClean="0"/>
          </a:p>
          <a:p>
            <a:pPr lvl="1"/>
            <a:r>
              <a:rPr lang="en-US" u="sng" dirty="0" smtClean="0"/>
              <a:t>Concern is that input may be too late </a:t>
            </a:r>
            <a:r>
              <a:rPr lang="en-US" dirty="0" smtClean="0"/>
              <a:t>to influence development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Defining what the OSG Network Service should look like needs to happen soon.  </a:t>
            </a:r>
            <a:endParaRPr lang="en-US" dirty="0" smtClean="0"/>
          </a:p>
          <a:p>
            <a:pPr lvl="1"/>
            <a:r>
              <a:rPr lang="en-US" dirty="0" smtClean="0"/>
              <a:t>Operations sub-group needs to </a:t>
            </a:r>
            <a:r>
              <a:rPr lang="en-US" dirty="0" smtClean="0"/>
              <a:t>spin-up</a:t>
            </a:r>
            <a:endParaRPr lang="en-US" dirty="0" smtClean="0"/>
          </a:p>
          <a:p>
            <a:pPr lvl="1"/>
            <a:r>
              <a:rPr lang="en-US" dirty="0" smtClean="0"/>
              <a:t>Dashboard code needs to be accessible and “runnable</a:t>
            </a:r>
            <a:r>
              <a:rPr lang="en-US" dirty="0" smtClean="0"/>
              <a:t>” (now making some progress)</a:t>
            </a:r>
          </a:p>
          <a:p>
            <a:pPr lvl="1"/>
            <a:r>
              <a:rPr lang="en-US" dirty="0" smtClean="0"/>
              <a:t>Should work with </a:t>
            </a:r>
            <a:r>
              <a:rPr lang="en-US" b="1" dirty="0" smtClean="0"/>
              <a:t>Operations</a:t>
            </a:r>
            <a:r>
              <a:rPr lang="en-US" dirty="0" smtClean="0"/>
              <a:t> and </a:t>
            </a:r>
            <a:r>
              <a:rPr lang="en-US" b="1" dirty="0" smtClean="0"/>
              <a:t>Software</a:t>
            </a:r>
            <a:r>
              <a:rPr lang="en-US" dirty="0" smtClean="0"/>
              <a:t> </a:t>
            </a:r>
            <a:r>
              <a:rPr lang="en-US" u="sng" dirty="0" smtClean="0"/>
              <a:t>to make sure we agree on a “rough” vision for the service and corresponding timeline</a:t>
            </a:r>
            <a:r>
              <a:rPr lang="en-US" dirty="0" smtClean="0"/>
              <a:t> (may need to be keyed off dashboard deliverables)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338-BE22-466A-850A-318FC7DF4B90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714488" cy="56388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W</a:t>
            </a:r>
            <a:r>
              <a:rPr lang="en-US" sz="2400" dirty="0" smtClean="0"/>
              <a:t>orldwide effort in WLCG to deploy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(-PS) at all Tier-1 and Tier-2 sites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Instructions for all sites at </a:t>
            </a:r>
            <a:r>
              <a:rPr lang="en-US" sz="2000" dirty="0" smtClean="0">
                <a:hlinkClick r:id="rId2"/>
              </a:rPr>
              <a:t>http://twiki.cern.ch/twiki/bin/view/LCG/PerfsonarDeployment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Information services (OIM/GOCDB) ready to host status for sites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OSG Campus </a:t>
            </a:r>
            <a:r>
              <a:rPr lang="en-US" sz="2000" dirty="0" smtClean="0"/>
              <a:t>Infrastructures Webinar “Methods for Network Troubleshooting in Distributed High Throughput Environments”</a:t>
            </a:r>
            <a:r>
              <a:rPr lang="en-US" sz="2000" dirty="0" smtClean="0"/>
              <a:t> on January 25,  2013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New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version 3.3 RC1 out mid-January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Under testing now by US ATLAS and US CMS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Has fixes we need for an OSG deployment</a:t>
            </a:r>
            <a:r>
              <a:rPr lang="en-US" sz="1600" dirty="0" smtClean="0"/>
              <a:t>: </a:t>
            </a:r>
            <a:r>
              <a:rPr lang="en-US" sz="1400" dirty="0" smtClean="0">
                <a:hlinkClick r:id="rId3"/>
              </a:rPr>
              <a:t>http://code.google.com/p/perfsonar-ps/issues/list?can=2&amp;q=Milestone%3DRelease3.3</a:t>
            </a:r>
            <a:r>
              <a:rPr lang="en-US" sz="1400" dirty="0" smtClean="0"/>
              <a:t> 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err="1" smtClean="0"/>
              <a:t>perfSONAR</a:t>
            </a:r>
            <a:r>
              <a:rPr lang="en-US" sz="2400" dirty="0" smtClean="0"/>
              <a:t>-PS </a:t>
            </a:r>
            <a:r>
              <a:rPr lang="en-US" sz="2400" dirty="0" smtClean="0"/>
              <a:t>“Mesh” </a:t>
            </a:r>
            <a:r>
              <a:rPr lang="en-US" sz="2400" dirty="0" smtClean="0"/>
              <a:t>configuration being used to test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v3.3 RC1</a:t>
            </a:r>
            <a:endParaRPr lang="en-US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Common location for all WLCG meshes created in AFS with corresponding Web-visible URL for sites to access it by.</a:t>
            </a:r>
            <a:endParaRPr lang="en-US" sz="20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Will be used </a:t>
            </a:r>
            <a:r>
              <a:rPr lang="en-US" sz="2000" dirty="0" smtClean="0"/>
              <a:t>by OSG to manage network testing </a:t>
            </a:r>
            <a:r>
              <a:rPr lang="en-US" sz="2000" dirty="0" smtClean="0"/>
              <a:t>configurations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673A-EFBA-4D58-B65A-F54BB2BCF256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Near term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0600"/>
            <a:ext cx="7632192" cy="52578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Expediting a functional Modular Dashboard (~1 month?)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Need to have something that gathers and displays results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Complete testing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beta 3.3 </a:t>
            </a:r>
            <a:r>
              <a:rPr lang="en-US" sz="2400" dirty="0" smtClean="0"/>
              <a:t>release to get to “final” release (March?) -&gt; OSG distribution</a:t>
            </a:r>
            <a:endParaRPr lang="en-US" sz="2400" dirty="0" smtClean="0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Updates to “Mesh” configuration to support “include” </a:t>
            </a:r>
            <a:r>
              <a:rPr lang="en-US" sz="2400" dirty="0" smtClean="0"/>
              <a:t>directives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In place but we need to revisit if the includes should be at the .</a:t>
            </a:r>
            <a:r>
              <a:rPr lang="en-US" sz="2400" dirty="0" err="1" smtClean="0">
                <a:solidFill>
                  <a:srgbClr val="0070C0"/>
                </a:solidFill>
              </a:rPr>
              <a:t>conf</a:t>
            </a:r>
            <a:r>
              <a:rPr lang="en-US" sz="2400" dirty="0" smtClean="0">
                <a:solidFill>
                  <a:srgbClr val="0070C0"/>
                </a:solidFill>
              </a:rPr>
              <a:t> or .</a:t>
            </a:r>
            <a:r>
              <a:rPr lang="en-US" sz="2400" dirty="0" err="1" smtClean="0">
                <a:solidFill>
                  <a:srgbClr val="0070C0"/>
                </a:solidFill>
              </a:rPr>
              <a:t>json</a:t>
            </a:r>
            <a:r>
              <a:rPr lang="en-US" sz="2400" dirty="0" smtClean="0">
                <a:solidFill>
                  <a:srgbClr val="0070C0"/>
                </a:solidFill>
              </a:rPr>
              <a:t> level and then TEST it.  Next: how to use?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Registration of existing OSG/WLCG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</a:t>
            </a:r>
            <a:r>
              <a:rPr lang="en-US" sz="2400" dirty="0" smtClean="0"/>
              <a:t>instances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Underway.  Partially done at USATLAS Tier-2s.  USCMS notified about “redoing” since OIM change was put in.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Documentation updates and </a:t>
            </a:r>
            <a:r>
              <a:rPr lang="en-US" sz="2400" dirty="0" smtClean="0"/>
              <a:t>additions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Continuing to document procedures, how-</a:t>
            </a:r>
            <a:r>
              <a:rPr lang="en-US" sz="2400" dirty="0" err="1" smtClean="0">
                <a:solidFill>
                  <a:srgbClr val="0070C0"/>
                </a:solidFill>
              </a:rPr>
              <a:t>tos</a:t>
            </a:r>
            <a:r>
              <a:rPr lang="en-US" sz="2400" dirty="0" smtClean="0">
                <a:solidFill>
                  <a:srgbClr val="0070C0"/>
                </a:solidFill>
              </a:rPr>
              <a:t> and (eventually) tools provided by OSG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0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Modular Dashboard </a:t>
            </a:r>
            <a:r>
              <a:rPr lang="en-US" dirty="0" smtClean="0"/>
              <a:t>Development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www.opensciencegrid.org/bin/view/Documentation/NetworkingModularDashboard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Network Documentation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www.opensciencegrid.org/bin/view/Documentation/NetworkingInOSG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Initial </a:t>
            </a:r>
            <a:r>
              <a:rPr lang="en-US" dirty="0"/>
              <a:t>OSG networking </a:t>
            </a:r>
            <a:r>
              <a:rPr lang="en-US" dirty="0" smtClean="0"/>
              <a:t>meeting notes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twiki.grid.iu.edu/bin/view/Networking/WebHome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 smtClean="0"/>
              <a:t>-PS </a:t>
            </a:r>
            <a:r>
              <a:rPr lang="en-US" dirty="0" smtClean="0"/>
              <a:t>WLCG/OSG Installation Instructions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twiki.cern.ch/twiki/bin/view/LCG/PerfsonarDeployment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-PS </a:t>
            </a:r>
            <a:r>
              <a:rPr lang="en-US" dirty="0" smtClean="0"/>
              <a:t>Tips, Tuning and  </a:t>
            </a:r>
            <a:r>
              <a:rPr lang="en-US" dirty="0"/>
              <a:t>Best Practices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www.usatlas.bnl.gov/twiki/bin/view/Projects/LHCperfSONAR</a:t>
            </a:r>
            <a:r>
              <a:rPr lang="en-US" dirty="0" smtClean="0"/>
              <a:t> (will migrate to OSG documentation pages eventually)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or Suggestions?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247</TotalTime>
  <Words>585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OSG</vt:lpstr>
      <vt:lpstr>OSG Area Coordinators</vt:lpstr>
      <vt:lpstr>Key Initiatives in Network Area</vt:lpstr>
      <vt:lpstr>Top Concerns</vt:lpstr>
      <vt:lpstr>Recent Accomplishments</vt:lpstr>
      <vt:lpstr>Near term items</vt:lpstr>
      <vt:lpstr>URLs of Relevance</vt:lpstr>
      <vt:lpstr>Questions or Suggestions?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</dc:title>
  <dc:creator>smckee</dc:creator>
  <cp:lastModifiedBy>smckee</cp:lastModifiedBy>
  <cp:revision>6</cp:revision>
  <dcterms:created xsi:type="dcterms:W3CDTF">2012-09-12T14:27:41Z</dcterms:created>
  <dcterms:modified xsi:type="dcterms:W3CDTF">2013-02-06T17:31:55Z</dcterms:modified>
</cp:coreProperties>
</file>