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0"/>
  </p:notesMasterIdLst>
  <p:handoutMasterIdLst>
    <p:handoutMasterId r:id="rId11"/>
  </p:handoutMasterIdLst>
  <p:sldIdLst>
    <p:sldId id="263" r:id="rId2"/>
    <p:sldId id="258" r:id="rId3"/>
    <p:sldId id="260" r:id="rId4"/>
    <p:sldId id="262" r:id="rId5"/>
    <p:sldId id="265" r:id="rId6"/>
    <p:sldId id="266" r:id="rId7"/>
    <p:sldId id="267" r:id="rId8"/>
    <p:sldId id="268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6" autoAdjust="0"/>
    <p:restoredTop sz="97000" autoAdjust="0"/>
  </p:normalViewPr>
  <p:slideViewPr>
    <p:cSldViewPr snapToGrid="0">
      <p:cViewPr>
        <p:scale>
          <a:sx n="100" d="100"/>
          <a:sy n="100" d="100"/>
        </p:scale>
        <p:origin x="-1304" y="-120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9" y="6473825"/>
            <a:ext cx="280504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 Council Meeting, 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July 11th 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2011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291167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to the Magic group on the state of production grid </a:t>
            </a:r>
            <a:r>
              <a:rPr lang="en-US" dirty="0" smtClean="0"/>
              <a:t>technologies.</a:t>
            </a:r>
          </a:p>
          <a:p>
            <a:r>
              <a:rPr lang="en-US" dirty="0" smtClean="0"/>
              <a:t>Usage on the OSG.</a:t>
            </a:r>
          </a:p>
          <a:p>
            <a:r>
              <a:rPr lang="en-US" dirty="0" smtClean="0"/>
              <a:t>Interactions with XSEDE Campus Champions</a:t>
            </a:r>
          </a:p>
          <a:p>
            <a:r>
              <a:rPr lang="en-US" dirty="0" smtClean="0"/>
              <a:t>Report from the OSG Summer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1320799" y="180975"/>
            <a:ext cx="7632701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pPr algn="l" eaLnBrk="1" hangingPunct="1"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Executive Director Report to the OSG Council</a:t>
            </a: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r>
              <a:rPr lang="en-US" sz="2800" dirty="0" smtClean="0">
                <a:cs typeface="+mj-cs"/>
              </a:rPr>
              <a:t>July 12</a:t>
            </a:r>
            <a:r>
              <a:rPr lang="en-US" sz="2800" baseline="30000" dirty="0" smtClean="0">
                <a:cs typeface="+mj-cs"/>
              </a:rPr>
              <a:t>th</a:t>
            </a:r>
            <a:r>
              <a:rPr lang="en-US" sz="2800" dirty="0" smtClean="0">
                <a:cs typeface="+mj-cs"/>
              </a:rPr>
              <a:t> 2011, Ruth Pordes</a:t>
            </a: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806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87" y="211682"/>
            <a:ext cx="8816913" cy="865969"/>
          </a:xfrm>
        </p:spPr>
        <p:txBody>
          <a:bodyPr/>
          <a:lstStyle/>
          <a:p>
            <a:r>
              <a:rPr lang="en-US" dirty="0" smtClean="0"/>
              <a:t>Input to Magic - OSG </a:t>
            </a:r>
            <a:r>
              <a:rPr lang="en-US" dirty="0" smtClean="0"/>
              <a:t>Production Services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" name="Content Placeholder 9" descr="Screen shot 2011-07-05 at 7.14.4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92" t="-1026" r="-10891" b="-2063"/>
          <a:stretch/>
        </p:blipFill>
        <p:spPr>
          <a:xfrm>
            <a:off x="-211644" y="1299247"/>
            <a:ext cx="4348330" cy="5558753"/>
          </a:xfrm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3769073" y="1326271"/>
            <a:ext cx="5374927" cy="492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sz="2800" dirty="0" smtClean="0"/>
              <a:t>1.2Million CPU-hours/day; </a:t>
            </a:r>
            <a:br>
              <a:rPr lang="en-US" sz="2800" dirty="0" smtClean="0"/>
            </a:br>
            <a:r>
              <a:rPr lang="en-US" sz="2800" dirty="0" smtClean="0"/>
              <a:t>1/ Million Jobs/day</a:t>
            </a:r>
            <a:br>
              <a:rPr lang="en-US" sz="2800" dirty="0" smtClean="0"/>
            </a:br>
            <a:r>
              <a:rPr lang="en-US" sz="2800" dirty="0" smtClean="0"/>
              <a:t>¼ Petabyte over the WAN/day </a:t>
            </a:r>
          </a:p>
          <a:p>
            <a:endParaRPr lang="en-US" sz="2800" dirty="0"/>
          </a:p>
          <a:p>
            <a:r>
              <a:rPr lang="en-US" sz="2800" dirty="0" smtClean="0"/>
              <a:t>from &gt;90sites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18 VOs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260 peer reviewed publications /year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037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to Magic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Technical, Programmatic, Human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Sustaining the people, services, software.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Keeping production flowing while evolving and extending the services, software, people.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Communicating and consulting to show faculty, educators, students on the campuses the potential benefits.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0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to </a:t>
            </a:r>
            <a:r>
              <a:rPr lang="en-US" dirty="0" smtClean="0"/>
              <a:t>Magic - </a:t>
            </a:r>
            <a:r>
              <a:rPr lang="en-US" dirty="0" smtClean="0"/>
              <a:t>What </a:t>
            </a:r>
            <a:r>
              <a:rPr lang="en-US" dirty="0" smtClean="0"/>
              <a:t>we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Separately address </a:t>
            </a:r>
          </a:p>
          <a:p>
            <a:pPr lvl="1"/>
            <a:r>
              <a:rPr lang="en-US" dirty="0" smtClean="0"/>
              <a:t>What needs to be done – technically </a:t>
            </a:r>
          </a:p>
          <a:p>
            <a:pPr lvl="1"/>
            <a:r>
              <a:rPr lang="en-US" dirty="0" smtClean="0"/>
              <a:t>From the Who does it – funding of the implementations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Develop methods and processes that protect our investment in development in software, services and people.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Sustaining the Workforce : education, training, engagement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 descr="vo_bar_sm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346200"/>
            <a:ext cx="7843520" cy="4902200"/>
          </a:xfrm>
          <a:prstGeom prst="rect">
            <a:avLst/>
          </a:prstGeom>
        </p:spPr>
      </p:pic>
      <p:sp>
        <p:nvSpPr>
          <p:cNvPr id="6" name="Line 18"/>
          <p:cNvSpPr>
            <a:spLocks noChangeShapeType="1"/>
          </p:cNvSpPr>
          <p:nvPr/>
        </p:nvSpPr>
        <p:spPr bwMode="auto">
          <a:xfrm flipV="1">
            <a:off x="1854200" y="2019298"/>
            <a:ext cx="6375400" cy="12701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12900"/>
            <a:ext cx="24673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1.6Milllon hours/day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8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8331200" cy="1143000"/>
          </a:xfrm>
        </p:spPr>
        <p:txBody>
          <a:bodyPr/>
          <a:lstStyle/>
          <a:p>
            <a:r>
              <a:rPr lang="en-US" sz="2800" dirty="0" smtClean="0"/>
              <a:t>OSG Campus Grids &lt;-&gt; XSEDE Campus Champions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33500"/>
            <a:ext cx="8775700" cy="5181600"/>
          </a:xfrm>
        </p:spPr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2011 next week in Salt Lake City</a:t>
            </a:r>
          </a:p>
          <a:p>
            <a:r>
              <a:rPr lang="en-US" dirty="0" smtClean="0"/>
              <a:t>Kay Hunt and Kim </a:t>
            </a:r>
            <a:r>
              <a:rPr lang="en-US" dirty="0" err="1" smtClean="0"/>
              <a:t>Dillman</a:t>
            </a:r>
            <a:r>
              <a:rPr lang="en-US" dirty="0" smtClean="0"/>
              <a:t> coordinating Campus Champions meeting on Sunday and Tutorial about “how to identify and access appropriate resources from XSEDE” on Monday</a:t>
            </a:r>
          </a:p>
          <a:p>
            <a:r>
              <a:rPr lang="en-US" dirty="0" smtClean="0"/>
              <a:t>Dan, Marco and Jim will attend.</a:t>
            </a:r>
          </a:p>
          <a:p>
            <a:r>
              <a:rPr lang="en-US" dirty="0" smtClean="0"/>
              <a:t>Ruth or designee attending couple of days for </a:t>
            </a:r>
            <a:r>
              <a:rPr lang="en-US" dirty="0" err="1" smtClean="0"/>
              <a:t>FutureGrid</a:t>
            </a:r>
            <a:r>
              <a:rPr lang="en-US" dirty="0" smtClean="0"/>
              <a:t> Advisory Board and “How to organize VOs” at the </a:t>
            </a:r>
            <a:r>
              <a:rPr lang="en-US" dirty="0" smtClean="0">
                <a:latin typeface="Geneva"/>
                <a:ea typeface="Geneva"/>
                <a:cs typeface="Geneva"/>
              </a:rPr>
              <a:t>Science </a:t>
            </a:r>
            <a:r>
              <a:rPr lang="en-US" dirty="0">
                <a:latin typeface="Geneva"/>
                <a:ea typeface="Geneva"/>
                <a:cs typeface="Geneva"/>
              </a:rPr>
              <a:t>Agency Uses of Clouds and </a:t>
            </a:r>
            <a:r>
              <a:rPr lang="en-US" dirty="0" smtClean="0">
                <a:latin typeface="Geneva"/>
                <a:ea typeface="Geneva"/>
                <a:cs typeface="Geneva"/>
              </a:rPr>
              <a:t>Grids.</a:t>
            </a:r>
          </a:p>
          <a:p>
            <a:r>
              <a:rPr lang="en-US" dirty="0" smtClean="0">
                <a:latin typeface="Geneva"/>
                <a:ea typeface="Geneva"/>
                <a:cs typeface="Geneva"/>
              </a:rPr>
              <a:t>Immediately brings up Q’s of detail e.g.</a:t>
            </a:r>
          </a:p>
          <a:p>
            <a:pPr lvl="1"/>
            <a:r>
              <a:rPr lang="en-US" dirty="0" smtClean="0">
                <a:latin typeface="Geneva"/>
                <a:ea typeface="Geneva"/>
                <a:cs typeface="Geneva"/>
              </a:rPr>
              <a:t> Purdue resources accessible through TG, OSG, </a:t>
            </a:r>
            <a:r>
              <a:rPr lang="en-US" dirty="0" err="1" smtClean="0">
                <a:latin typeface="Geneva"/>
                <a:ea typeface="Geneva"/>
                <a:cs typeface="Geneva"/>
              </a:rPr>
              <a:t>DiaGrid</a:t>
            </a:r>
            <a:r>
              <a:rPr lang="en-US" dirty="0" smtClean="0">
                <a:latin typeface="Geneva"/>
                <a:ea typeface="Geneva"/>
                <a:cs typeface="Geneva"/>
              </a:rPr>
              <a:t>, Condor-Pool – how to advise the users?</a:t>
            </a:r>
          </a:p>
          <a:p>
            <a:pPr lvl="1"/>
            <a:r>
              <a:rPr lang="en-US" dirty="0" smtClean="0">
                <a:latin typeface="Geneva"/>
                <a:ea typeface="Geneva"/>
                <a:cs typeface="Geneva"/>
              </a:rPr>
              <a:t>“before and after OSG integrated into XSEDE allocation processes.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3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School a great success!! Mentors in place!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Screen shot 2011-07-11 at 8.0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372278"/>
            <a:ext cx="7543800" cy="53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1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1-07-11 at 8.1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4" y="2133600"/>
            <a:ext cx="5026966" cy="2755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500"/>
            <a:ext cx="7772400" cy="889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Eduardo Bach spending 3 more weeks working with OSG@FNAL to install and learn submission services to support these in </a:t>
            </a:r>
            <a:r>
              <a:rPr lang="en-US" sz="1800" dirty="0" err="1" smtClean="0"/>
              <a:t>GridUNESP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 descr="Screen shot 2011-07-11 at 8.1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38" y="3708400"/>
            <a:ext cx="4554662" cy="30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0362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14773</TotalTime>
  <Words>322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Japanese Art</vt:lpstr>
      <vt:lpstr>PowerPoint Presentation</vt:lpstr>
      <vt:lpstr>Input to Magic - OSG Production Services </vt:lpstr>
      <vt:lpstr>Input to Magic - Challenges</vt:lpstr>
      <vt:lpstr>Input to Magic - What we can do</vt:lpstr>
      <vt:lpstr>Usage</vt:lpstr>
      <vt:lpstr>OSG Campus Grids &lt;-&gt; XSEDE Campus Champions </vt:lpstr>
      <vt:lpstr>Summer School a great success!! Mentors in place!</vt:lpstr>
      <vt:lpstr>..</vt:lpstr>
    </vt:vector>
  </TitlesOfParts>
  <Manager/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Ruth Pordes</cp:lastModifiedBy>
  <cp:revision>849</cp:revision>
  <cp:lastPrinted>2009-01-13T19:31:06Z</cp:lastPrinted>
  <dcterms:created xsi:type="dcterms:W3CDTF">2010-03-22T02:09:02Z</dcterms:created>
  <dcterms:modified xsi:type="dcterms:W3CDTF">2011-07-12T01:11:52Z</dcterms:modified>
</cp:coreProperties>
</file>