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1/11/12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ciencegrid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Quick</a:t>
            </a:r>
            <a:endParaRPr lang="en-US" dirty="0" smtClean="0"/>
          </a:p>
          <a:p>
            <a:r>
              <a:rPr lang="en-US" dirty="0" smtClean="0"/>
              <a:t>1/11/</a:t>
            </a:r>
            <a:r>
              <a:rPr lang="en-US" dirty="0" smtClean="0"/>
              <a:t>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433950"/>
              </p:ext>
            </p:extLst>
          </p:nvPr>
        </p:nvGraphicFramePr>
        <p:xfrm>
          <a:off x="272109" y="703236"/>
          <a:ext cx="8589739" cy="456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60"/>
                <a:gridCol w="3744255"/>
                <a:gridCol w="4467124"/>
              </a:tblGrid>
              <a:tr h="376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 LHC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95% Attendance at WLCG Daily Operations Meetings, 2 Face-to-Face meetings with WLCG Operations 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Staff.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Routine Operational Process Execution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services availability as defined in the SLA for each service. Push all ticket to resolution. </a:t>
                      </a:r>
                    </a:p>
                  </a:txBody>
                  <a:tcPr marL="12700" marR="12700" marT="12700" marB="0" anchor="b"/>
                </a:tc>
              </a:tr>
              <a:tr h="879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Improving Operational Processes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Two GOC Operations Face-to-Face meetings to brainstorm procedural efficiency, these items will considered by Operations and OSG management based on effort. 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Help Regional Grids with Operational Infrastructure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Help </a:t>
                      </a:r>
                      <a:r>
                        <a:rPr lang="en-US" sz="1400" b="0" i="0" u="none" strike="noStrike" dirty="0" err="1" smtClean="0">
                          <a:effectLst/>
                          <a:latin typeface="Arial"/>
                        </a:rPr>
                        <a:t>GridUNESP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 set up operational infrastructure. Other campus and regional grids will be considered as they are identified. 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Interaction 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with External Partners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Conduct wellness visits to major stakeholders, attend the traditional OSG meetings and workshops to get customer feedback on Operational services.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Support Desk Staff Training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Plan 10-12 Sessions (approximately monthly) that include the Operations Staff and various technology experts.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Monitor and Report Effort for Additional Operational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Submit monthly effort concerns in writing to OSG ET.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Items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Support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LHC – First Quarter Attendance 95%, Face to Face occur in Spring and Fall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Routine Operational Process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Execution – Meeting all SLA Availability and Reliability Stats and tickets are being handled efficiently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Improving Operational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Processes – No meetings scheduled at this point, though many ideas are pending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Help Regional Grids with Operational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Infrastructure – UNESP is awaiting a funding proposal. </a:t>
            </a:r>
          </a:p>
          <a:p>
            <a:r>
              <a:rPr lang="en-US" dirty="0">
                <a:latin typeface="Arial"/>
              </a:rPr>
              <a:t>Interaction with External </a:t>
            </a:r>
            <a:r>
              <a:rPr lang="en-US" dirty="0" smtClean="0">
                <a:latin typeface="Arial"/>
              </a:rPr>
              <a:t>Partners – Visited FNAL and CMS at FNAL in December to discuss ticket exchange, Gratia expectations, and RVS Reporting</a:t>
            </a:r>
          </a:p>
          <a:p>
            <a:r>
              <a:rPr lang="en-US" dirty="0">
                <a:latin typeface="Arial"/>
              </a:rPr>
              <a:t>Support Desk Staff </a:t>
            </a:r>
            <a:r>
              <a:rPr lang="en-US" dirty="0" smtClean="0">
                <a:latin typeface="Arial"/>
              </a:rPr>
              <a:t>Training – Have had conversations with VDT but no formal proposal to this point. This is behind.</a:t>
            </a:r>
          </a:p>
          <a:p>
            <a:r>
              <a:rPr lang="en-US" dirty="0">
                <a:latin typeface="Arial"/>
              </a:rPr>
              <a:t>Monitor and Report Effort for Additional Operational </a:t>
            </a:r>
            <a:r>
              <a:rPr lang="en-US" dirty="0" smtClean="0">
                <a:latin typeface="Arial"/>
              </a:rPr>
              <a:t>Services – Gratia effort during upgrade was high, I have RCA in hand but have not reviewed it. </a:t>
            </a:r>
            <a:endParaRPr lang="en-US" dirty="0"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endParaRPr lang="en-US" dirty="0"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05122"/>
              </p:ext>
            </p:extLst>
          </p:nvPr>
        </p:nvGraphicFramePr>
        <p:xfrm>
          <a:off x="41299" y="251958"/>
          <a:ext cx="910270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68"/>
                <a:gridCol w="4078245"/>
                <a:gridCol w="1922367"/>
                <a:gridCol w="1217331"/>
                <a:gridCol w="115168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WBS Item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New Service Implementation and Upgrades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Plan and Deploy Top Level BDII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1/15/12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Plan and Deploy CERN Based WMS Glide-In Factory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2/15/12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Improving Operational Processes and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Evolve HA Technologies to LVS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4/30/12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Consolidate Public Documentation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8/31/12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68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Items –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/>
              </a:rPr>
              <a:t>Plan and Deploy Top Level </a:t>
            </a:r>
            <a:r>
              <a:rPr lang="en-US" dirty="0" smtClean="0">
                <a:latin typeface="Arial"/>
              </a:rPr>
              <a:t>BDII – Delayed due to turnover in the WLCG Information Officer position.</a:t>
            </a:r>
          </a:p>
          <a:p>
            <a:r>
              <a:rPr lang="en-US" dirty="0">
                <a:latin typeface="Arial"/>
              </a:rPr>
              <a:t>Plan and Deploy CERN Based WMS Glide-In </a:t>
            </a:r>
            <a:r>
              <a:rPr lang="en-US" dirty="0" smtClean="0">
                <a:latin typeface="Arial"/>
              </a:rPr>
              <a:t>Factory – Done</a:t>
            </a:r>
          </a:p>
          <a:p>
            <a:r>
              <a:rPr lang="en-US" dirty="0" smtClean="0">
                <a:latin typeface="Arial"/>
              </a:rPr>
              <a:t>Evolve </a:t>
            </a:r>
            <a:r>
              <a:rPr lang="en-US" dirty="0">
                <a:latin typeface="Arial"/>
              </a:rPr>
              <a:t>HA Technologies to </a:t>
            </a:r>
            <a:r>
              <a:rPr lang="en-US" dirty="0" smtClean="0">
                <a:latin typeface="Arial"/>
              </a:rPr>
              <a:t>LVS – Select ITB Services using LVS and in production on the RPM Repository</a:t>
            </a:r>
            <a:endParaRPr lang="en-US" dirty="0">
              <a:latin typeface="Arial"/>
            </a:endParaRPr>
          </a:p>
          <a:p>
            <a:r>
              <a:rPr lang="en-US" dirty="0" smtClean="0">
                <a:latin typeface="Arial"/>
              </a:rPr>
              <a:t>Consolidate </a:t>
            </a:r>
            <a:r>
              <a:rPr lang="en-US" dirty="0">
                <a:latin typeface="Arial"/>
              </a:rPr>
              <a:t>Public Documentation </a:t>
            </a:r>
            <a:r>
              <a:rPr lang="en-US" dirty="0" smtClean="0">
                <a:latin typeface="Arial"/>
              </a:rPr>
              <a:t>Services – Plans to move the current </a:t>
            </a:r>
            <a:r>
              <a:rPr lang="en-US" dirty="0" smtClean="0">
                <a:latin typeface="Arial"/>
                <a:hlinkClick r:id="rId2"/>
              </a:rPr>
              <a:t>www.opensciencegrid.org</a:t>
            </a:r>
            <a:r>
              <a:rPr lang="en-US" dirty="0" smtClean="0">
                <a:latin typeface="Arial"/>
              </a:rPr>
              <a:t> material to </a:t>
            </a:r>
            <a:r>
              <a:rPr lang="en-US" dirty="0" err="1" smtClean="0">
                <a:latin typeface="Arial"/>
              </a:rPr>
              <a:t>twiki.opensciencegrid.org</a:t>
            </a:r>
            <a:r>
              <a:rPr lang="en-US" dirty="0" smtClean="0">
                <a:latin typeface="Arial"/>
              </a:rPr>
              <a:t> in the March timeframe,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soon confluence-</a:t>
            </a:r>
            <a:r>
              <a:rPr lang="en-US" dirty="0" err="1" smtClean="0">
                <a:latin typeface="Arial"/>
              </a:rPr>
              <a:t>itb.grid.iu.edu</a:t>
            </a:r>
            <a:r>
              <a:rPr lang="en-US" dirty="0" smtClean="0">
                <a:latin typeface="Arial"/>
              </a:rPr>
              <a:t> will be available for evaluation. </a:t>
            </a:r>
          </a:p>
          <a:p>
            <a:r>
              <a:rPr lang="en-US" dirty="0" smtClean="0">
                <a:latin typeface="Arial"/>
              </a:rPr>
              <a:t>OSG-XSEDE Front end – Needs to be added. </a:t>
            </a:r>
          </a:p>
          <a:p>
            <a:r>
              <a:rPr lang="en-US" dirty="0" smtClean="0">
                <a:latin typeface="Arial"/>
              </a:rPr>
              <a:t>APEL/Gratia Interface – Needs to be added as an evaluation item. </a:t>
            </a:r>
          </a:p>
          <a:p>
            <a:r>
              <a:rPr lang="en-US" dirty="0" smtClean="0">
                <a:latin typeface="Arial"/>
              </a:rPr>
              <a:t>Network Monitoring in </a:t>
            </a:r>
            <a:r>
              <a:rPr lang="en-US" dirty="0" err="1" smtClean="0">
                <a:latin typeface="Arial"/>
              </a:rPr>
              <a:t>MyOSG</a:t>
            </a:r>
            <a:r>
              <a:rPr lang="en-US" dirty="0" smtClean="0">
                <a:latin typeface="Arial"/>
              </a:rPr>
              <a:t> – Added as an evaluation item</a:t>
            </a:r>
            <a:r>
              <a:rPr lang="en-US" smtClean="0">
                <a:latin typeface="Arial"/>
              </a:rPr>
              <a:t>. 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Still adding more services without deprecating any services. We have just pressed beyond the single server rack threshold. </a:t>
            </a:r>
          </a:p>
          <a:p>
            <a:r>
              <a:rPr lang="en-US" dirty="0" smtClean="0"/>
              <a:t>Staff training courses are behind. </a:t>
            </a:r>
          </a:p>
          <a:p>
            <a:r>
              <a:rPr lang="en-US" dirty="0" smtClean="0"/>
              <a:t>New “Operational Process Improvement” ideals need a sounding board. CRM, Event Notification Systems (real time monitoring, operations ticker, customizable alerts), </a:t>
            </a:r>
            <a:r>
              <a:rPr lang="en-US" dirty="0"/>
              <a:t>Collaborative Diagnostic </a:t>
            </a:r>
            <a:r>
              <a:rPr lang="en-US" dirty="0" smtClean="0"/>
              <a:t>Tools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8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598</Words>
  <Application>Microsoft Macintosh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OSG Area Coordinators Meeting Operations</vt:lpstr>
      <vt:lpstr>PowerPoint Presentation</vt:lpstr>
      <vt:lpstr>Ongoing Items Notes</vt:lpstr>
      <vt:lpstr>PowerPoint Presentation</vt:lpstr>
      <vt:lpstr>WBS Items – Notes</vt:lpstr>
      <vt:lpstr>Concerns</vt:lpstr>
    </vt:vector>
  </TitlesOfParts>
  <Company>Fermi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Rob Quick</cp:lastModifiedBy>
  <cp:revision>27</cp:revision>
  <dcterms:created xsi:type="dcterms:W3CDTF">2011-12-21T16:10:53Z</dcterms:created>
  <dcterms:modified xsi:type="dcterms:W3CDTF">2012-01-11T19:46:48Z</dcterms:modified>
</cp:coreProperties>
</file>