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7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3300-39D7-4827-B1AE-34DC1FB6D0B2}" type="datetimeFigureOut">
              <a:rPr lang="en-US" smtClean="0"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0EA3-12F8-4B5E-97AE-D4632C5B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0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1.5 Engage Year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Year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staffing issues</a:t>
            </a:r>
          </a:p>
          <a:p>
            <a:pPr lvl="1"/>
            <a:r>
              <a:rPr lang="en-US" dirty="0" smtClean="0"/>
              <a:t>Rynge transition to ISI in Nov/Dec ’09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hire started 7/12/2010; new to Grid computing, but a fast learner</a:t>
            </a:r>
          </a:p>
          <a:p>
            <a:endParaRPr lang="en-US" dirty="0" smtClean="0"/>
          </a:p>
          <a:p>
            <a:r>
              <a:rPr lang="en-US" dirty="0" smtClean="0"/>
              <a:t>Campus Grids realizations</a:t>
            </a:r>
          </a:p>
          <a:p>
            <a:pPr lvl="1"/>
            <a:r>
              <a:rPr lang="en-US" dirty="0" smtClean="0"/>
              <a:t>Transitioning Clemson effort to virtualization and cloud technologies</a:t>
            </a:r>
          </a:p>
          <a:p>
            <a:pPr lvl="2"/>
            <a:r>
              <a:rPr lang="en-US" dirty="0" smtClean="0"/>
              <a:t>already being used STAR and for a particularly difficult to deploy BIO application (PolyPhen-2)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RENCI new hire: Steve Cox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Comes to RENCI from the financial services industry</a:t>
            </a:r>
          </a:p>
          <a:p>
            <a:r>
              <a:rPr lang="en-US" dirty="0" smtClean="0"/>
              <a:t>Led a team of developers developing an equity research and brokerage platform</a:t>
            </a:r>
          </a:p>
          <a:p>
            <a:r>
              <a:rPr lang="en-US" dirty="0" smtClean="0"/>
              <a:t>Previously worked at Duke Clinical Research Institute in clinical informatics research software</a:t>
            </a:r>
          </a:p>
          <a:p>
            <a:r>
              <a:rPr lang="en-US" dirty="0" smtClean="0"/>
              <a:t>Background includes data, networking, wireless and 3D software startups</a:t>
            </a:r>
          </a:p>
          <a:p>
            <a:r>
              <a:rPr lang="en-US" dirty="0" smtClean="0"/>
              <a:t>Steve has worked most with Java, SOAP, SQL, JavaScript and a variety of Unix scripting environments</a:t>
            </a:r>
          </a:p>
          <a:p>
            <a:r>
              <a:rPr lang="en-US" dirty="0" smtClean="0"/>
              <a:t>Initial tasks include:</a:t>
            </a:r>
          </a:p>
          <a:p>
            <a:pPr lvl="1"/>
            <a:r>
              <a:rPr lang="en-US" dirty="0" smtClean="0"/>
              <a:t>Engage Infrastructure ramp up</a:t>
            </a:r>
          </a:p>
          <a:p>
            <a:pPr lvl="1"/>
            <a:r>
              <a:rPr lang="en-US" dirty="0" smtClean="0"/>
              <a:t>User Engagement</a:t>
            </a:r>
          </a:p>
          <a:p>
            <a:pPr lvl="1"/>
            <a:r>
              <a:rPr lang="en-US" dirty="0" smtClean="0"/>
              <a:t>Setting up an OSG CE in front of RENCI’s flagship cluster</a:t>
            </a:r>
          </a:p>
          <a:p>
            <a:pPr lvl="1"/>
            <a:r>
              <a:rPr lang="en-US" dirty="0" err="1" smtClean="0"/>
              <a:t>GlideinWMS</a:t>
            </a:r>
            <a:r>
              <a:rPr lang="en-US" dirty="0" smtClean="0"/>
              <a:t> deployment for Engage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48506"/>
              </p:ext>
            </p:extLst>
          </p:nvPr>
        </p:nvGraphicFramePr>
        <p:xfrm>
          <a:off x="685800" y="533400"/>
          <a:ext cx="8153400" cy="4876794"/>
        </p:xfrm>
        <a:graphic>
          <a:graphicData uri="http://schemas.openxmlformats.org/drawingml/2006/table">
            <a:tbl>
              <a:tblPr/>
              <a:tblGrid>
                <a:gridCol w="774700"/>
                <a:gridCol w="4762501"/>
                <a:gridCol w="762000"/>
                <a:gridCol w="850900"/>
                <a:gridCol w="1003299"/>
              </a:tblGrid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/>
                        </a:rPr>
                        <a:t>WBS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Start date</a:t>
                      </a:r>
                    </a:p>
                  </a:txBody>
                  <a:tcPr marL="107343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End date</a:t>
                      </a:r>
                    </a:p>
                  </a:txBody>
                  <a:tcPr marL="107343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Owners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effectLst/>
                          <a:latin typeface="Arial"/>
                        </a:rPr>
                        <a:t>Engage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User Engagement</a:t>
                      </a:r>
                    </a:p>
                  </a:txBody>
                  <a:tcPr marL="107343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1.5.1.1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Engage 10 new users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McGee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1.5.1.2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Continue MPI efforts across OSG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Thain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1.5.1.3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Steffen Bass et al - thoughput and iRODS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01/30/11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McGee, S.Cox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1.5.2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Engage Infrastructure</a:t>
                      </a:r>
                    </a:p>
                  </a:txBody>
                  <a:tcPr marL="107343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1.5.2.1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Maintain existing infrastructure for existing users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McGee, S.Cox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1.5.2.2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Investigate GlideinWMS as a replacement for OSGMM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01/30/11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S.Cox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1.5.2.3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Support RENCI Science Portal as an OSG access mechanism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J.Reilly, S.Cox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1.5.2.4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OSG Access to RENCI-BlueRidge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11/30/10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S.Cox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1.5.3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Clemson Contributions</a:t>
                      </a:r>
                    </a:p>
                  </a:txBody>
                  <a:tcPr marL="107343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1.5.3.1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Engage users requiring virtualization on OSG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Goasguen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1.5.3.2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Work with campuses to deploy 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Goasguen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1.5.3.3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Investigate VM computing across OSG, Magelllan and Future Grid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Goasguen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1.5.4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VO Engagement</a:t>
                      </a:r>
                    </a:p>
                  </a:txBody>
                  <a:tcPr marL="107343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1.5.4.1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LSST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Garzoglio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1.5.4.2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ITER</a:t>
                      </a:r>
                    </a:p>
                  </a:txBody>
                  <a:tcPr marL="21468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10/01/10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09/30/11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/>
                        </a:rPr>
                        <a:t>Garzoglio</a:t>
                      </a:r>
                    </a:p>
                  </a:txBody>
                  <a:tcPr marL="8945" marR="8945" marT="8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291</Words>
  <Application>Microsoft Office PowerPoint</Application>
  <PresentationFormat>On-screen Show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1.5 Engage Year 5</vt:lpstr>
      <vt:lpstr>Prior Year Challenges</vt:lpstr>
      <vt:lpstr>RENCI new hire: Steve Cox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McGee</dc:creator>
  <cp:lastModifiedBy>McGee</cp:lastModifiedBy>
  <cp:revision>13</cp:revision>
  <dcterms:created xsi:type="dcterms:W3CDTF">2010-07-21T13:05:49Z</dcterms:created>
  <dcterms:modified xsi:type="dcterms:W3CDTF">2010-07-21T13:28:36Z</dcterms:modified>
</cp:coreProperties>
</file>