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7" r:id="rId5"/>
    <p:sldId id="264" r:id="rId6"/>
    <p:sldId id="265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225D-2CBE-439E-88EC-F4681129385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671E-A7B6-428A-8867-373EDCEFD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iriam.boon@isgtw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5438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79637"/>
            <a:ext cx="6705600" cy="4525963"/>
          </a:xfrm>
        </p:spPr>
        <p:txBody>
          <a:bodyPr/>
          <a:lstStyle/>
          <a:p>
            <a:r>
              <a:rPr lang="en-US" dirty="0" smtClean="0"/>
              <a:t>iSGTW in last year -  statistics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</a:t>
            </a:r>
            <a:r>
              <a:rPr lang="en-US" dirty="0" smtClean="0"/>
              <a:t>reatest hits over the last year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Recent innovations</a:t>
            </a:r>
          </a:p>
          <a:p>
            <a:endParaRPr lang="en-US" dirty="0" smtClean="0"/>
          </a:p>
          <a:p>
            <a:r>
              <a:rPr lang="en-US" dirty="0" smtClean="0"/>
              <a:t>Future plans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5562600" cy="1143000"/>
          </a:xfrm>
        </p:spPr>
        <p:txBody>
          <a:bodyPr/>
          <a:lstStyle/>
          <a:p>
            <a:r>
              <a:rPr lang="en-US" dirty="0" smtClean="0"/>
              <a:t>iSGTW in last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103437"/>
            <a:ext cx="6553200" cy="792163"/>
          </a:xfrm>
        </p:spPr>
        <p:txBody>
          <a:bodyPr/>
          <a:lstStyle/>
          <a:p>
            <a:r>
              <a:rPr lang="en-US" dirty="0" smtClean="0"/>
              <a:t>6580 subscribers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4876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Positive reader and funder feedback.</a:t>
            </a:r>
            <a:br>
              <a:rPr lang="en-US" sz="3200" dirty="0" smtClean="0"/>
            </a:br>
            <a:r>
              <a:rPr lang="en-US" sz="3200" dirty="0" smtClean="0"/>
              <a:t>E.g. “I read </a:t>
            </a:r>
            <a:r>
              <a:rPr lang="en-US" sz="3200" i="1" dirty="0" smtClean="0"/>
              <a:t>iSGTW</a:t>
            </a:r>
            <a:r>
              <a:rPr lang="en-US" sz="3200" dirty="0" smtClean="0"/>
              <a:t> religiously.”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95400" y="2713037"/>
            <a:ext cx="7543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220,259 Unique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 Views in last year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398837"/>
            <a:ext cx="7543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minutes average time per page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4084637"/>
            <a:ext cx="84582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stories &amp;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announcements mentioning</a:t>
            </a:r>
            <a:r>
              <a:rPr lang="en-US" sz="3200" noProof="0" dirty="0" smtClean="0"/>
              <a:t> OSG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2009/10 greatest hits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0" y="2255837"/>
            <a:ext cx="7162800" cy="792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5,587: John </a:t>
            </a:r>
            <a:r>
              <a:rPr lang="en-US" dirty="0" err="1" smtClean="0"/>
              <a:t>Shalf</a:t>
            </a:r>
            <a:r>
              <a:rPr lang="en-US" dirty="0" smtClean="0"/>
              <a:t> talks parallel programming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95400" y="2713037"/>
            <a:ext cx="7162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3,632: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Challenges to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exascale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</a:t>
            </a:r>
            <a:r>
              <a:rPr lang="en-US" sz="3200" dirty="0" smtClean="0"/>
              <a:t>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352800"/>
            <a:ext cx="5943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1,927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Lost Sounds Orchestra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4008437"/>
            <a:ext cx="6781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1,603: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Scientific software goes parallel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28600" y="4694237"/>
            <a:ext cx="6781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1,320: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Identifying network bottlenecks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914400" y="5562600"/>
            <a:ext cx="6781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1,015: Getting GPUs on the grid (#8)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OSG Stories covered: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981200"/>
            <a:ext cx="7162800" cy="4602163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GPUs</a:t>
            </a:r>
          </a:p>
          <a:p>
            <a:r>
              <a:rPr lang="en-US" dirty="0" smtClean="0"/>
              <a:t>RHIC</a:t>
            </a:r>
            <a:endParaRPr lang="en-US" dirty="0" smtClean="0"/>
          </a:p>
          <a:p>
            <a:r>
              <a:rPr lang="en-US" dirty="0" smtClean="0"/>
              <a:t>LIGO (gravitational waves)</a:t>
            </a:r>
          </a:p>
          <a:p>
            <a:r>
              <a:rPr lang="en-US" dirty="0" smtClean="0"/>
              <a:t>Campus grids initiatives</a:t>
            </a:r>
          </a:p>
          <a:p>
            <a:r>
              <a:rPr lang="en-US" dirty="0" smtClean="0"/>
              <a:t>Processing of SDSS for NEO</a:t>
            </a:r>
          </a:p>
          <a:p>
            <a:r>
              <a:rPr lang="en-US" dirty="0" err="1" smtClean="0"/>
              <a:t>Superlink</a:t>
            </a:r>
            <a:r>
              <a:rPr lang="en-US" dirty="0" smtClean="0"/>
              <a:t> (genetics)</a:t>
            </a:r>
          </a:p>
          <a:p>
            <a:r>
              <a:rPr lang="en-US" dirty="0" smtClean="0"/>
              <a:t>All-Hands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CDMS (dark matter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Security initiatives and workshop</a:t>
            </a:r>
          </a:p>
          <a:p>
            <a:r>
              <a:rPr lang="en-US" dirty="0" smtClean="0"/>
              <a:t>Collaboration with Colombians</a:t>
            </a:r>
          </a:p>
          <a:p>
            <a:r>
              <a:rPr lang="en-US" dirty="0" smtClean="0"/>
              <a:t>NEES (earthquake</a:t>
            </a:r>
          </a:p>
          <a:p>
            <a:r>
              <a:rPr lang="en-US" dirty="0" smtClean="0"/>
              <a:t>consortium)</a:t>
            </a:r>
          </a:p>
          <a:p>
            <a:r>
              <a:rPr lang="en-US" dirty="0" smtClean="0"/>
              <a:t>Science gateways, portals, and hubs</a:t>
            </a:r>
          </a:p>
          <a:p>
            <a:r>
              <a:rPr lang="en-US" dirty="0" smtClean="0"/>
              <a:t>Magellan (cloud test bed)</a:t>
            </a:r>
          </a:p>
          <a:p>
            <a:r>
              <a:rPr lang="en-US" dirty="0" smtClean="0"/>
              <a:t>Engage program</a:t>
            </a:r>
          </a:p>
          <a:p>
            <a:r>
              <a:rPr lang="en-US" dirty="0" err="1" smtClean="0"/>
              <a:t>PEGrid</a:t>
            </a:r>
            <a:r>
              <a:rPr lang="en-US" dirty="0" smtClean="0"/>
              <a:t> (uses VDT)</a:t>
            </a:r>
          </a:p>
          <a:p>
            <a:r>
              <a:rPr lang="en-US" dirty="0" smtClean="0"/>
              <a:t>Monitoring with fishes</a:t>
            </a:r>
          </a:p>
          <a:p>
            <a:r>
              <a:rPr lang="en-US" dirty="0" smtClean="0"/>
              <a:t>Interoperability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0"/>
            <a:ext cx="5562600" cy="1143000"/>
          </a:xfrm>
        </p:spPr>
        <p:txBody>
          <a:bodyPr/>
          <a:lstStyle/>
          <a:p>
            <a:r>
              <a:rPr lang="en-US" dirty="0" smtClean="0"/>
              <a:t>Innovations 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133600"/>
            <a:ext cx="7162800" cy="792163"/>
          </a:xfrm>
        </p:spPr>
        <p:txBody>
          <a:bodyPr>
            <a:normAutofit/>
          </a:bodyPr>
          <a:lstStyle/>
          <a:p>
            <a:r>
              <a:rPr lang="en-US" dirty="0" smtClean="0"/>
              <a:t>Live Chat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95400" y="2713037"/>
            <a:ext cx="71628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Vastly more videos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352800"/>
            <a:ext cx="5943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F</a:t>
            </a:r>
            <a:r>
              <a:rPr lang="en-US" sz="3200" dirty="0" smtClean="0"/>
              <a:t>irst </a:t>
            </a:r>
            <a:r>
              <a:rPr lang="en-US" sz="3200" dirty="0" smtClean="0"/>
              <a:t>picture slideshows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6200" y="4770437"/>
            <a:ext cx="8991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Migrated to </a:t>
            </a:r>
            <a:r>
              <a:rPr lang="en-US" sz="3200" dirty="0" err="1" smtClean="0"/>
              <a:t>FaceBook</a:t>
            </a:r>
            <a:r>
              <a:rPr lang="en-US" sz="3200" dirty="0" smtClean="0"/>
              <a:t> fan page; now with 230 fans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04800" y="4084637"/>
            <a:ext cx="89154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Invited to speak at SC09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 Communications panel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0" y="5456237"/>
            <a:ext cx="91440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Basic re-</a:t>
            </a:r>
            <a:r>
              <a:rPr lang="en-US" sz="3200" noProof="0" dirty="0" err="1" smtClean="0"/>
              <a:t>launc</a:t>
            </a:r>
            <a:r>
              <a:rPr lang="en-US" sz="3200" dirty="0" smtClean="0"/>
              <a:t>h of website, with new navigation and</a:t>
            </a:r>
            <a:br>
              <a:rPr lang="en-US" sz="3200" dirty="0" smtClean="0"/>
            </a:br>
            <a:r>
              <a:rPr lang="en-US" sz="3200" dirty="0" smtClean="0"/>
              <a:t>image gallery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5562600" cy="114300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524000"/>
            <a:ext cx="7467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Site re-launch</a:t>
            </a:r>
          </a:p>
          <a:p>
            <a:r>
              <a:rPr lang="en-US" sz="2800" dirty="0" smtClean="0"/>
              <a:t>New name: The Digital Scientist or The Digital Researcher</a:t>
            </a:r>
          </a:p>
          <a:p>
            <a:r>
              <a:rPr lang="en-US" sz="2800" dirty="0" smtClean="0"/>
              <a:t>Move to a modern Content Management System (</a:t>
            </a:r>
            <a:r>
              <a:rPr lang="en-US" sz="2800" dirty="0" err="1" smtClean="0"/>
              <a:t>Drupal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Greater ease of use</a:t>
            </a:r>
          </a:p>
          <a:p>
            <a:pPr lvl="1"/>
            <a:r>
              <a:rPr lang="en-US" sz="2400" dirty="0" smtClean="0"/>
              <a:t>Better ability to gather statistics on reader behavior</a:t>
            </a:r>
          </a:p>
          <a:p>
            <a:pPr lvl="1"/>
            <a:r>
              <a:rPr lang="en-US" sz="2400" dirty="0" smtClean="0"/>
              <a:t>Agile technology; we can more easily and affordably add features to the site and interface with other modern websites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5562600" cy="114300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524000"/>
            <a:ext cx="7467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Forming ties</a:t>
            </a:r>
          </a:p>
          <a:p>
            <a:pPr algn="ctr">
              <a:buNone/>
            </a:pPr>
            <a:endParaRPr lang="en-US" u="sng" dirty="0" smtClean="0"/>
          </a:p>
          <a:p>
            <a:r>
              <a:rPr lang="en-US" sz="2800" dirty="0" smtClean="0"/>
              <a:t>Continue to foster existing relationships with Canada and Latin American colleagues</a:t>
            </a:r>
          </a:p>
          <a:p>
            <a:endParaRPr lang="en-US" sz="2800" dirty="0" smtClean="0"/>
          </a:p>
          <a:p>
            <a:r>
              <a:rPr lang="en-US" sz="2800" dirty="0" smtClean="0"/>
              <a:t>Goal is to get them involved with some sort of solid commitment to participate regularly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0"/>
            <a:ext cx="5562600" cy="1143000"/>
          </a:xfrm>
        </p:spPr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438400"/>
            <a:ext cx="6400800" cy="33528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miriam.boon@isgtw.org</a:t>
            </a:r>
            <a:endParaRPr lang="en-US" dirty="0" smtClean="0"/>
          </a:p>
          <a:p>
            <a:r>
              <a:rPr lang="en-US" dirty="0" smtClean="0"/>
              <a:t>Office: 630-840-2237</a:t>
            </a:r>
          </a:p>
          <a:p>
            <a:r>
              <a:rPr lang="en-US" dirty="0" smtClean="0"/>
              <a:t>Mobile: 630-659-8064</a:t>
            </a:r>
          </a:p>
          <a:p>
            <a:r>
              <a:rPr lang="en-US" dirty="0" smtClean="0"/>
              <a:t>Wilson Hall 1E (in the back of the Office of Communications)</a:t>
            </a: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429000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Agenda</vt:lpstr>
      <vt:lpstr>iSGTW in last year</vt:lpstr>
      <vt:lpstr>2009/10 greatest hits</vt:lpstr>
      <vt:lpstr>OSG Stories covered:</vt:lpstr>
      <vt:lpstr>Innovations etc.</vt:lpstr>
      <vt:lpstr>Future Plans</vt:lpstr>
      <vt:lpstr>Future Plans</vt:lpstr>
      <vt:lpstr>Contact me</vt:lpstr>
    </vt:vector>
  </TitlesOfParts>
  <Company>Fermi National Accelerator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miriam</dc:creator>
  <cp:lastModifiedBy>miriam</cp:lastModifiedBy>
  <cp:revision>34</cp:revision>
  <dcterms:created xsi:type="dcterms:W3CDTF">2009-08-10T20:26:42Z</dcterms:created>
  <dcterms:modified xsi:type="dcterms:W3CDTF">2010-08-18T15:35:53Z</dcterms:modified>
</cp:coreProperties>
</file>