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8" d="100"/>
          <a:sy n="98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447C-B3A4-114D-8084-883755A91CFE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6FD3-5CB6-854D-9BC9-BD94731D0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447C-B3A4-114D-8084-883755A91CFE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6FD3-5CB6-854D-9BC9-BD94731D0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447C-B3A4-114D-8084-883755A91CFE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6FD3-5CB6-854D-9BC9-BD94731D0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D12DC1-BB88-6B49-A914-5DE104335772}" type="slidenum"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0" y="108216"/>
            <a:ext cx="1193800" cy="596900"/>
          </a:xfrm>
          <a:prstGeom prst="rect">
            <a:avLst/>
          </a:prstGeom>
        </p:spPr>
      </p:pic>
      <p:sp>
        <p:nvSpPr>
          <p:cNvPr id="10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066799" y="6467445"/>
            <a:ext cx="41876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algn="l" defTabSz="457200" rtl="0" eaLnBrk="1" latinLnBrk="0" hangingPunct="1">
              <a:defRPr lang="en-US" sz="1200" kern="120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447C-B3A4-114D-8084-883755A91CFE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6FD3-5CB6-854D-9BC9-BD94731D0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447C-B3A4-114D-8084-883755A91CFE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6FD3-5CB6-854D-9BC9-BD94731D0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447C-B3A4-114D-8084-883755A91CFE}" type="datetimeFigureOut">
              <a:rPr lang="en-US" smtClean="0"/>
              <a:t>9/18/13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6FD3-5CB6-854D-9BC9-BD94731D0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447C-B3A4-114D-8084-883755A91CFE}" type="datetimeFigureOut">
              <a:rPr lang="en-US" smtClean="0"/>
              <a:t>9/18/13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6FD3-5CB6-854D-9BC9-BD94731D0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447C-B3A4-114D-8084-883755A91CFE}" type="datetimeFigureOut">
              <a:rPr lang="en-US" smtClean="0"/>
              <a:t>9/18/13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6FD3-5CB6-854D-9BC9-BD94731D0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447C-B3A4-114D-8084-883755A91CFE}" type="datetimeFigureOut">
              <a:rPr lang="en-US" smtClean="0"/>
              <a:t>9/18/13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6FD3-5CB6-854D-9BC9-BD94731D0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447C-B3A4-114D-8084-883755A91CFE}" type="datetimeFigureOut">
              <a:rPr lang="en-US" smtClean="0"/>
              <a:t>9/18/13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6FD3-5CB6-854D-9BC9-BD94731D0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447C-B3A4-114D-8084-883755A91CFE}" type="datetimeFigureOut">
              <a:rPr lang="en-US" smtClean="0"/>
              <a:t>9/18/13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6FD3-5CB6-854D-9BC9-BD94731D0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1447C-B3A4-114D-8084-883755A91CFE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6FD3-5CB6-854D-9BC9-BD94731D0B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sg.uchicago.edu/palms/" TargetMode="External"/><Relationship Id="rId4" Type="http://schemas.openxmlformats.org/officeDocument/2006/relationships/hyperlink" Target="https://confluence.grid.iu.edu/display/CON/Software+access+using+OASIS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twiki.grid.iu.edu/bin/view/CampusGrids/OsgPalm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PALMS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Marco Mambelli</a:t>
            </a:r>
          </a:p>
          <a:p>
            <a:r>
              <a:rPr lang="en-US" dirty="0" smtClean="0"/>
              <a:t>18/9/2013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PALMS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OASIS provides the infrastructure to host the software in CVMFS but the users need more guidance to install the software (1) and to access it from the OSG resources (2)</a:t>
            </a:r>
          </a:p>
          <a:p>
            <a:endParaRPr lang="en-US" dirty="0" smtClean="0"/>
          </a:p>
          <a:p>
            <a:r>
              <a:rPr lang="en-US" dirty="0" smtClean="0"/>
              <a:t>Programs, Applications and Libraries Management and Setup</a:t>
            </a:r>
          </a:p>
          <a:p>
            <a:pPr lvl="1"/>
            <a:r>
              <a:rPr lang="en-US" dirty="0" smtClean="0"/>
              <a:t>Is a system to install and manage software in OASIS</a:t>
            </a:r>
          </a:p>
          <a:p>
            <a:pPr lvl="1"/>
            <a:r>
              <a:rPr lang="en-US" dirty="0" smtClean="0"/>
              <a:t>Simplifies the packaging and installation of different versions for different platforms </a:t>
            </a:r>
          </a:p>
          <a:p>
            <a:pPr lvl="1"/>
            <a:r>
              <a:rPr lang="en-US" dirty="0" smtClean="0"/>
              <a:t>Helps users to setup the correct and desired environment (applications and libraries)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PALMS Software manager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Help packaging application and deploying it on OASIS (or CVMFS)</a:t>
            </a:r>
          </a:p>
          <a:p>
            <a:r>
              <a:rPr lang="en-US" dirty="0" smtClean="0"/>
              <a:t>Allow installs, updates </a:t>
            </a:r>
            <a:r>
              <a:rPr lang="en-US" dirty="0" smtClean="0">
                <a:solidFill>
                  <a:srgbClr val="558ED5"/>
                </a:solidFill>
              </a:rPr>
              <a:t>and removals </a:t>
            </a:r>
            <a:r>
              <a:rPr lang="en-US" dirty="0" smtClean="0"/>
              <a:t>of applications and libraries without disrupting running jobs</a:t>
            </a:r>
          </a:p>
          <a:p>
            <a:r>
              <a:rPr lang="en-US" dirty="0" smtClean="0"/>
              <a:t>Allow multiple versions for distinct platforms</a:t>
            </a:r>
          </a:p>
          <a:p>
            <a:r>
              <a:rPr lang="en-US" dirty="0" smtClean="0"/>
              <a:t>Allow multiple versions for the same platform</a:t>
            </a:r>
          </a:p>
          <a:p>
            <a:r>
              <a:rPr lang="en-US" dirty="0" smtClean="0"/>
              <a:t>Does not require root on the OASIS server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manage and solve dependencies and conflicts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Help adapting and installing native packages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PALMS User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a single command to setup a software</a:t>
            </a:r>
          </a:p>
          <a:p>
            <a:pPr lvl="1"/>
            <a:r>
              <a:rPr lang="en-US" dirty="0" smtClean="0"/>
              <a:t>Works no </a:t>
            </a:r>
            <a:r>
              <a:rPr lang="en-US" dirty="0" smtClean="0"/>
              <a:t>matter the shell </a:t>
            </a:r>
            <a:r>
              <a:rPr lang="en-US" dirty="0" smtClean="0"/>
              <a:t>(no separate </a:t>
            </a:r>
            <a:r>
              <a:rPr lang="en-US" dirty="0" err="1" smtClean="0"/>
              <a:t>setup.sh</a:t>
            </a:r>
            <a:r>
              <a:rPr lang="en-US" dirty="0" smtClean="0"/>
              <a:t> and </a:t>
            </a:r>
            <a:r>
              <a:rPr lang="en-US" dirty="0" err="1" smtClean="0"/>
              <a:t>setup.csh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PALMS </a:t>
            </a:r>
            <a:r>
              <a:rPr lang="en-US" dirty="0" smtClean="0"/>
              <a:t>selects </a:t>
            </a:r>
            <a:r>
              <a:rPr lang="en-US" dirty="0" smtClean="0"/>
              <a:t>the correct software version for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platform (OS and Architecture)</a:t>
            </a:r>
          </a:p>
          <a:p>
            <a:pPr lvl="1"/>
            <a:r>
              <a:rPr lang="en-US" dirty="0" smtClean="0"/>
              <a:t>PALMS </a:t>
            </a:r>
            <a:r>
              <a:rPr lang="en-US" dirty="0" smtClean="0"/>
              <a:t>provides </a:t>
            </a:r>
            <a:r>
              <a:rPr lang="en-US" dirty="0" smtClean="0"/>
              <a:t>a default software version </a:t>
            </a:r>
          </a:p>
          <a:p>
            <a:pPr lvl="1"/>
            <a:r>
              <a:rPr lang="en-US" dirty="0" smtClean="0"/>
              <a:t>Allows overrides (of the platform or the software versions)</a:t>
            </a:r>
          </a:p>
          <a:p>
            <a:r>
              <a:rPr lang="en-US" dirty="0" smtClean="0"/>
              <a:t>PALMS </a:t>
            </a:r>
            <a:r>
              <a:rPr lang="en-US" dirty="0" smtClean="0"/>
              <a:t>adds no </a:t>
            </a:r>
            <a:r>
              <a:rPr lang="en-US" dirty="0" smtClean="0"/>
              <a:t>performance </a:t>
            </a:r>
            <a:r>
              <a:rPr lang="en-US" dirty="0" smtClean="0"/>
              <a:t>penalty </a:t>
            </a:r>
            <a:r>
              <a:rPr lang="en-US" dirty="0" smtClean="0"/>
              <a:t>compared to plain OASIS</a:t>
            </a:r>
          </a:p>
          <a:p>
            <a:r>
              <a:rPr lang="en-US" dirty="0" smtClean="0"/>
              <a:t>Obviously</a:t>
            </a:r>
            <a:r>
              <a:rPr lang="en-US" dirty="0" smtClean="0"/>
              <a:t> </a:t>
            </a:r>
            <a:r>
              <a:rPr lang="en-US" dirty="0" smtClean="0"/>
              <a:t>access to OASIS is assumed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PALMS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White paper</a:t>
            </a:r>
          </a:p>
          <a:p>
            <a:r>
              <a:rPr lang="en-US" dirty="0" smtClean="0"/>
              <a:t>Documentation:</a:t>
            </a:r>
          </a:p>
          <a:p>
            <a:pPr lvl="1"/>
            <a:r>
              <a:rPr lang="en-US" dirty="0" err="1" smtClean="0"/>
              <a:t>Twiki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https://twiki.grid.iu.edu/bin/view/CampusGrids/OsgPalms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Other: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http://osg.uchicago.edu/palms/</a:t>
            </a:r>
            <a:r>
              <a:rPr lang="en-US" dirty="0" smtClean="0"/>
              <a:t>  </a:t>
            </a:r>
            <a:r>
              <a:rPr lang="en-US" dirty="0" smtClean="0">
                <a:hlinkClick r:id="rId4"/>
              </a:rPr>
              <a:t>https://confluence.grid.iu.edu/display/CON/Software+access+using+OASIS</a:t>
            </a:r>
            <a:r>
              <a:rPr lang="en-US" dirty="0" smtClean="0"/>
              <a:t> </a:t>
            </a:r>
          </a:p>
          <a:p>
            <a:r>
              <a:rPr lang="en-US" dirty="0" smtClean="0"/>
              <a:t>PALMS is deployed in the OSG OASIS</a:t>
            </a:r>
          </a:p>
          <a:p>
            <a:pPr lvl="1"/>
            <a:r>
              <a:rPr lang="en-US" dirty="0" smtClean="0"/>
              <a:t>Installed software includes: anaconda (Python), R, root, </a:t>
            </a:r>
            <a:r>
              <a:rPr lang="en-US" dirty="0" err="1" smtClean="0"/>
              <a:t>osg</a:t>
            </a:r>
            <a:r>
              <a:rPr lang="en-US" dirty="0" smtClean="0"/>
              <a:t>-client, </a:t>
            </a:r>
            <a:r>
              <a:rPr lang="en-US" dirty="0" err="1" smtClean="0"/>
              <a:t>osg-wn-client</a:t>
            </a:r>
            <a:r>
              <a:rPr lang="en-US" dirty="0" smtClean="0"/>
              <a:t>, octave</a:t>
            </a:r>
          </a:p>
          <a:p>
            <a:r>
              <a:rPr lang="en-US" dirty="0" smtClean="0"/>
              <a:t>PALMS is available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PALMS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PALMS as OSG software</a:t>
            </a:r>
          </a:p>
          <a:p>
            <a:r>
              <a:rPr lang="en-US" dirty="0" smtClean="0"/>
              <a:t>Improve Documentation</a:t>
            </a:r>
          </a:p>
          <a:p>
            <a:r>
              <a:rPr lang="en-US" dirty="0" smtClean="0"/>
              <a:t>Code the missing features </a:t>
            </a:r>
            <a:r>
              <a:rPr lang="en-US" dirty="0" smtClean="0">
                <a:solidFill>
                  <a:srgbClr val="558ED5"/>
                </a:solidFill>
              </a:rPr>
              <a:t>(in blue in slide 3)</a:t>
            </a:r>
          </a:p>
          <a:p>
            <a:r>
              <a:rPr lang="en-US" dirty="0" smtClean="0"/>
              <a:t>Increase the deployed software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268</Words>
  <Application>Microsoft Macintosh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PALMS update</vt:lpstr>
      <vt:lpstr>PALMS project</vt:lpstr>
      <vt:lpstr>PALMS Software manager features</vt:lpstr>
      <vt:lpstr>PALMS User features</vt:lpstr>
      <vt:lpstr>PALMS status</vt:lpstr>
      <vt:lpstr>PALMS plans</vt:lpstr>
    </vt:vector>
  </TitlesOfParts>
  <Company>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PALMS update</dc:title>
  <dc:creator>marco mambelli</dc:creator>
  <cp:lastModifiedBy>Rob Gardner</cp:lastModifiedBy>
  <cp:revision>3</cp:revision>
  <dcterms:created xsi:type="dcterms:W3CDTF">2013-09-18T06:52:07Z</dcterms:created>
  <dcterms:modified xsi:type="dcterms:W3CDTF">2013-09-18T18:54:13Z</dcterms:modified>
</cp:coreProperties>
</file>