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59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37F70C1-93CE-3340-800D-9A63259DBEC3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FB3F58F-7FE9-274C-B1D2-341638AE9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ITB Release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 / University of Chicago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ITB Release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Process differs for major and minor releases</a:t>
            </a:r>
          </a:p>
          <a:p>
            <a:r>
              <a:rPr lang="en-US" dirty="0" smtClean="0"/>
              <a:t>Different processes needed for each due to different needs</a:t>
            </a:r>
          </a:p>
          <a:p>
            <a:pPr lvl="1"/>
            <a:r>
              <a:rPr lang="en-US" dirty="0" smtClean="0"/>
              <a:t>Major releases need more extensive testing due to changes and thus more documentation changes</a:t>
            </a:r>
          </a:p>
          <a:p>
            <a:pPr lvl="1"/>
            <a:r>
              <a:rPr lang="en-US" dirty="0" smtClean="0"/>
              <a:t>Minor releases are done more quickly since changes are limited and may be time critical (e.g. security fixes)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done to make sure components install and works </a:t>
            </a:r>
          </a:p>
          <a:p>
            <a:r>
              <a:rPr lang="en-US" dirty="0" smtClean="0"/>
              <a:t>First pass over components to make sure things work correctly</a:t>
            </a:r>
          </a:p>
          <a:p>
            <a:r>
              <a:rPr lang="en-US" dirty="0" smtClean="0"/>
              <a:t>Cycle can be as short as 2-3 days</a:t>
            </a:r>
          </a:p>
          <a:p>
            <a:r>
              <a:rPr lang="en-US" dirty="0" smtClean="0"/>
              <a:t>Not as many participating resources as with integration testing</a:t>
            </a:r>
          </a:p>
          <a:p>
            <a:r>
              <a:rPr lang="en-US" dirty="0" smtClean="0"/>
              <a:t>Somewhat equivalent to alpha testing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thorough testing of software</a:t>
            </a:r>
          </a:p>
          <a:p>
            <a:r>
              <a:rPr lang="en-US" dirty="0" smtClean="0"/>
              <a:t>May involve participation from one or more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Cycle typically takes a 5-7 days </a:t>
            </a:r>
          </a:p>
          <a:p>
            <a:r>
              <a:rPr lang="en-US" dirty="0" smtClean="0"/>
              <a:t>VO </a:t>
            </a:r>
            <a:r>
              <a:rPr lang="en-US" dirty="0" smtClean="0"/>
              <a:t>t</a:t>
            </a:r>
            <a:r>
              <a:rPr lang="en-US" dirty="0" smtClean="0"/>
              <a:t>esting may take 3-4 weeks if all </a:t>
            </a:r>
            <a:r>
              <a:rPr lang="en-US" dirty="0" err="1" smtClean="0"/>
              <a:t>VOs</a:t>
            </a:r>
            <a:r>
              <a:rPr lang="en-US" dirty="0" smtClean="0"/>
              <a:t> are participating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frequent but much more heavyweight</a:t>
            </a:r>
          </a:p>
          <a:p>
            <a:r>
              <a:rPr lang="en-US" dirty="0" smtClean="0"/>
              <a:t>Many changes to software components</a:t>
            </a:r>
          </a:p>
          <a:p>
            <a:r>
              <a:rPr lang="en-US" dirty="0" smtClean="0"/>
              <a:t>Usually has several rounds of validation and integration testing </a:t>
            </a:r>
          </a:p>
          <a:p>
            <a:r>
              <a:rPr lang="en-US" dirty="0" smtClean="0"/>
              <a:t>Significant documentation changes</a:t>
            </a:r>
          </a:p>
          <a:p>
            <a:r>
              <a:rPr lang="en-US" dirty="0" smtClean="0"/>
              <a:t>Full VO Validation conducted</a:t>
            </a:r>
          </a:p>
          <a:p>
            <a:r>
              <a:rPr lang="en-US" dirty="0" smtClean="0"/>
              <a:t>Longer timeline due to changes in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subweb</a:t>
            </a:r>
            <a:r>
              <a:rPr lang="en-US" dirty="0" smtClean="0"/>
              <a:t> for changes </a:t>
            </a:r>
          </a:p>
          <a:p>
            <a:r>
              <a:rPr lang="en-US" dirty="0" smtClean="0"/>
              <a:t>Work conducted in Integration web</a:t>
            </a:r>
          </a:p>
          <a:p>
            <a:r>
              <a:rPr lang="en-US" dirty="0" smtClean="0"/>
              <a:t>Currently use a documentation review table to organize</a:t>
            </a:r>
          </a:p>
          <a:p>
            <a:pPr lvl="1"/>
            <a:r>
              <a:rPr lang="en-US" dirty="0" smtClean="0"/>
              <a:t>Lists pages in  documentation</a:t>
            </a:r>
          </a:p>
          <a:p>
            <a:pPr lvl="1"/>
            <a:r>
              <a:rPr lang="en-US" dirty="0" smtClean="0"/>
              <a:t>Outlines responsible person and reviewer</a:t>
            </a:r>
          </a:p>
          <a:p>
            <a:pPr lvl="1"/>
            <a:r>
              <a:rPr lang="en-US" dirty="0" smtClean="0"/>
              <a:t>Fields for completion status, comments, and signoff</a:t>
            </a:r>
          </a:p>
          <a:p>
            <a:pPr lvl="1"/>
            <a:r>
              <a:rPr lang="en-US" dirty="0" smtClean="0"/>
              <a:t>Changes ongoing with integration testing</a:t>
            </a:r>
          </a:p>
          <a:p>
            <a:r>
              <a:rPr lang="en-US" dirty="0" err="1" smtClean="0"/>
              <a:t>Subweb</a:t>
            </a:r>
            <a:r>
              <a:rPr lang="en-US" dirty="0" smtClean="0"/>
              <a:t> copied to </a:t>
            </a:r>
            <a:r>
              <a:rPr lang="en-US" dirty="0" err="1" smtClean="0"/>
              <a:t>ReleaseDocumentation</a:t>
            </a:r>
            <a:r>
              <a:rPr lang="en-US" dirty="0" smtClean="0"/>
              <a:t> web when release is done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frequent</a:t>
            </a:r>
          </a:p>
          <a:p>
            <a:r>
              <a:rPr lang="en-US" dirty="0" smtClean="0"/>
              <a:t>Changes to a few software components (~1-5)</a:t>
            </a:r>
          </a:p>
          <a:p>
            <a:r>
              <a:rPr lang="en-US" dirty="0" smtClean="0"/>
              <a:t>Documentation changes may be small or non-existent</a:t>
            </a:r>
          </a:p>
          <a:p>
            <a:r>
              <a:rPr lang="en-US" dirty="0" smtClean="0"/>
              <a:t>Depending on changes, targeted VO validation may occur</a:t>
            </a:r>
          </a:p>
          <a:p>
            <a:r>
              <a:rPr lang="en-US" dirty="0" smtClean="0"/>
              <a:t>Relatively rapid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</a:t>
            </a:r>
            <a:r>
              <a:rPr lang="en-US" dirty="0" err="1" smtClean="0"/>
              <a:t>ReleaseDocumentation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Changes ad-hoc and based on changes to components</a:t>
            </a:r>
          </a:p>
          <a:p>
            <a:r>
              <a:rPr lang="en-US" dirty="0" smtClean="0"/>
              <a:t>Documentation changes may not be needed</a:t>
            </a:r>
          </a:p>
          <a:p>
            <a:r>
              <a:rPr lang="en-US" dirty="0" smtClean="0"/>
              <a:t>If changes apply only to current and newer minor release, a note is added to documentation indicating this</a:t>
            </a:r>
          </a:p>
          <a:p>
            <a:r>
              <a:rPr lang="en-US" dirty="0" smtClean="0"/>
              <a:t>Documentation changes reviewed a day before release announcement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166</TotalTime>
  <Words>328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Inkwell</vt:lpstr>
      <vt:lpstr>ITB Release Process</vt:lpstr>
      <vt:lpstr>ITB Release Process</vt:lpstr>
      <vt:lpstr>Validation testing</vt:lpstr>
      <vt:lpstr>Integration testing</vt:lpstr>
      <vt:lpstr>Major Releases</vt:lpstr>
      <vt:lpstr>Documentation Changes</vt:lpstr>
      <vt:lpstr>Minor Releases</vt:lpstr>
      <vt:lpstr>Documentation Changes</vt:lpstr>
      <vt:lpstr>Questions? </vt:lpstr>
    </vt:vector>
  </TitlesOfParts>
  <Company>University of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ITB Release Process</dc:title>
  <dc:creator>Suchandra Thapa</dc:creator>
  <cp:lastModifiedBy>Suchandra Thapa</cp:lastModifiedBy>
  <cp:revision>16</cp:revision>
  <dcterms:created xsi:type="dcterms:W3CDTF">2010-02-09T13:18:54Z</dcterms:created>
  <dcterms:modified xsi:type="dcterms:W3CDTF">2010-02-09T15:09:19Z</dcterms:modified>
</cp:coreProperties>
</file>