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9" r:id="rId4"/>
    <p:sldId id="257" r:id="rId5"/>
    <p:sldId id="262" r:id="rId6"/>
    <p:sldId id="258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135ED75-3246-0F41-9CFD-181606968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7691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21C0475-D1DE-4E47-AB02-B8E5595C8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054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872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1A4F-8AD1-A942-B7B1-030D67025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25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ADE31-6555-164D-8F5F-467E0A301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32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3A467-4F0E-D848-98F9-68C693B7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55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E911D-598D-504E-9831-C596D77D1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4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737F-033C-E549-A1E8-B8813D7B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282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4B5B5-43D7-6B4B-A72C-92E6E583B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2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89AFE-A6D5-DD45-8A22-B0B9617A6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74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1A20-99B1-9D45-A356-2D0C15E2D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175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F6E4-3BEF-6547-8DB0-8E5077C92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1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3505-0F1D-6848-8249-55CA130F9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41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  <a:cs typeface="+mn-cs"/>
              </a:defRPr>
            </a:lvl1pPr>
          </a:lstStyle>
          <a:p>
            <a:pPr>
              <a:defRPr/>
            </a:pPr>
            <a:fld id="{D5159508-3EE9-4F4C-9D93-8EA181199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674688" y="1147763"/>
            <a:ext cx="8469312" cy="7937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Operations/OSGPKITransitionCallNo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PKI Transition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Welch</a:t>
            </a:r>
            <a:br>
              <a:rPr lang="en-US" dirty="0" smtClean="0"/>
            </a:br>
            <a:r>
              <a:rPr lang="en-US" dirty="0" smtClean="0"/>
              <a:t>for the OSG PKI Transition Team</a:t>
            </a:r>
          </a:p>
          <a:p>
            <a:endParaRPr lang="en-US" dirty="0"/>
          </a:p>
          <a:p>
            <a:r>
              <a:rPr lang="en-US" dirty="0" smtClean="0"/>
              <a:t>October 5,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48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DOE Grids PKI shutting </a:t>
            </a:r>
            <a:r>
              <a:rPr lang="en-US" sz="2400" dirty="0"/>
              <a:t>d</a:t>
            </a:r>
            <a:r>
              <a:rPr lang="en-US" sz="2400" dirty="0" smtClean="0"/>
              <a:t>own mid-March 2013</a:t>
            </a:r>
          </a:p>
          <a:p>
            <a:endParaRPr lang="en-US" sz="2400" dirty="0" smtClean="0"/>
          </a:p>
          <a:p>
            <a:r>
              <a:rPr lang="en-US" sz="2400" dirty="0" smtClean="0"/>
              <a:t>OSG PKI ramping up to replace for OSG community</a:t>
            </a:r>
          </a:p>
          <a:p>
            <a:pPr lvl="1"/>
            <a:r>
              <a:rPr lang="en-US" sz="2000" dirty="0" smtClean="0"/>
              <a:t>Front end integrated with OIM, DigiCert CA as backend</a:t>
            </a:r>
          </a:p>
          <a:p>
            <a:endParaRPr lang="en-US" sz="2400" dirty="0" smtClean="0"/>
          </a:p>
          <a:p>
            <a:r>
              <a:rPr lang="en-US" sz="2400" dirty="0" smtClean="0"/>
              <a:t>Inviting other DOE Grids PKI communities to use</a:t>
            </a:r>
          </a:p>
          <a:p>
            <a:pPr lvl="1"/>
            <a:r>
              <a:rPr lang="en-US" sz="2000" dirty="0" err="1" smtClean="0"/>
              <a:t>FusionGrid</a:t>
            </a:r>
            <a:r>
              <a:rPr lang="en-US" sz="2000" dirty="0" smtClean="0"/>
              <a:t>, ESGF, PNNL, Argonne, etc.</a:t>
            </a:r>
          </a:p>
          <a:p>
            <a:endParaRPr lang="en-US" sz="2400" dirty="0" smtClean="0"/>
          </a:p>
          <a:p>
            <a:r>
              <a:rPr lang="en-US" sz="2400" dirty="0" smtClean="0"/>
              <a:t>Encouraging communities to use better options where it makes sense</a:t>
            </a:r>
          </a:p>
          <a:p>
            <a:pPr lvl="1"/>
            <a:r>
              <a:rPr lang="en-US" sz="2000" dirty="0" smtClean="0"/>
              <a:t>National CAs, CERN CA, CILogon, etc.</a:t>
            </a:r>
          </a:p>
          <a:p>
            <a:endParaRPr lang="en-US" sz="2400" dirty="0" smtClean="0"/>
          </a:p>
          <a:p>
            <a:r>
              <a:rPr lang="en-US" sz="2400" dirty="0" smtClean="0"/>
              <a:t>Effort funded by OSG, CMS, ATLAS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3A467-4F0E-D848-98F9-68C693B737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Status: Transition Phase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transition phase as of Oct 1</a:t>
            </a:r>
          </a:p>
          <a:p>
            <a:pPr lvl="1"/>
            <a:r>
              <a:rPr lang="en-US" dirty="0" smtClean="0"/>
              <a:t>To complete by Feb 2013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Establish RAs for all OSG VOs and Grid Admins for all OSG domains by mid-December</a:t>
            </a:r>
          </a:p>
          <a:p>
            <a:pPr lvl="1"/>
            <a:r>
              <a:rPr lang="en-US" dirty="0" smtClean="0"/>
              <a:t>All users able and encouraged to use OSG PKI by mid-January 2013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3A467-4F0E-D848-98F9-68C693B737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9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Enrolling RAs and Grid Admins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Working out process kinks</a:t>
            </a:r>
          </a:p>
          <a:p>
            <a:r>
              <a:rPr lang="en-US" dirty="0" smtClean="0"/>
              <a:t>Software improvements/fixes/packaging</a:t>
            </a:r>
          </a:p>
          <a:p>
            <a:pPr lvl="1"/>
            <a:r>
              <a:rPr lang="en-US" dirty="0" smtClean="0"/>
              <a:t>Discovering features we need</a:t>
            </a:r>
          </a:p>
          <a:p>
            <a:pPr lvl="1"/>
            <a:r>
              <a:rPr lang="en-US" dirty="0" smtClean="0"/>
              <a:t>Uncovering bugs</a:t>
            </a:r>
          </a:p>
          <a:p>
            <a:pPr lvl="1"/>
            <a:r>
              <a:rPr lang="en-US" dirty="0" smtClean="0"/>
              <a:t>Usability tweaks</a:t>
            </a:r>
          </a:p>
          <a:p>
            <a:r>
              <a:rPr lang="en-US" dirty="0" smtClean="0"/>
              <a:t>Documentation and preparing for end users</a:t>
            </a:r>
          </a:p>
          <a:p>
            <a:r>
              <a:rPr lang="en-US" dirty="0" smtClean="0"/>
              <a:t>Command-line client RPM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3A467-4F0E-D848-98F9-68C693B737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9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Transition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Presenting Contingency Plan to WLCG Management Board for comment on Oct 16</a:t>
            </a:r>
            <a:r>
              <a:rPr lang="en-US" sz="2800" baseline="30000" dirty="0" smtClean="0"/>
              <a:t>th</a:t>
            </a:r>
          </a:p>
          <a:p>
            <a:r>
              <a:rPr lang="en-US" sz="2800" dirty="0" smtClean="0"/>
              <a:t>Dry-runs of audit procedures, contingency procedures</a:t>
            </a:r>
          </a:p>
          <a:p>
            <a:r>
              <a:rPr lang="en-US" sz="2800" dirty="0" smtClean="0"/>
              <a:t>Working closely with Ops team to transition support</a:t>
            </a:r>
          </a:p>
          <a:p>
            <a:pPr marL="342900" lvl="1" indent="-342900">
              <a:buClr>
                <a:srgbClr val="000080"/>
              </a:buClr>
              <a:buFont typeface="Times" charset="0"/>
              <a:buChar char="•"/>
            </a:pPr>
            <a:r>
              <a:rPr lang="en-US" dirty="0" smtClean="0"/>
              <a:t>Complete in progress transition command-line clients to SW tea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3A467-4F0E-D848-98F9-68C693B737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85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page:</a:t>
            </a:r>
          </a:p>
          <a:p>
            <a:pPr lvl="1"/>
            <a:r>
              <a:rPr lang="en-US" sz="1800" dirty="0" smtClean="0"/>
              <a:t>https://</a:t>
            </a:r>
            <a:r>
              <a:rPr lang="en-US" sz="1800" dirty="0" err="1" smtClean="0"/>
              <a:t>twiki.grid.iu.edu</a:t>
            </a:r>
            <a:r>
              <a:rPr lang="en-US" sz="1800" dirty="0" smtClean="0"/>
              <a:t>/bin/view/Security/OSGCATransition2012</a:t>
            </a:r>
          </a:p>
          <a:p>
            <a:r>
              <a:rPr lang="en-US" dirty="0" smtClean="0"/>
              <a:t>Training sessions:</a:t>
            </a:r>
          </a:p>
          <a:p>
            <a:pPr lvl="1"/>
            <a:r>
              <a:rPr lang="en-US" sz="2000" dirty="0" smtClean="0"/>
              <a:t>https://</a:t>
            </a:r>
            <a:r>
              <a:rPr lang="en-US" sz="2000" dirty="0" err="1" smtClean="0"/>
              <a:t>twiki.grid.iu.edu</a:t>
            </a:r>
            <a:r>
              <a:rPr lang="en-US" sz="2000" dirty="0" smtClean="0"/>
              <a:t>/bin/view/Security/</a:t>
            </a:r>
            <a:r>
              <a:rPr lang="en-US" sz="2000" dirty="0" err="1" smtClean="0"/>
              <a:t>OSGPKITraining</a:t>
            </a:r>
            <a:endParaRPr lang="en-US" sz="2000" dirty="0" smtClean="0"/>
          </a:p>
          <a:p>
            <a:r>
              <a:rPr lang="en-US" dirty="0" smtClean="0"/>
              <a:t>Weekly call info and notes:</a:t>
            </a:r>
          </a:p>
          <a:p>
            <a:pPr lvl="1"/>
            <a:r>
              <a:rPr lang="en-US" sz="1600" dirty="0" smtClean="0">
                <a:hlinkClick r:id="rId2"/>
              </a:rPr>
              <a:t>https://twiki.grid.iu.edu/bin/view/Operations/OSGPKITransitionCallNotes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Von Welch (</a:t>
            </a:r>
            <a:r>
              <a:rPr lang="en-US" dirty="0" err="1" smtClean="0"/>
              <a:t>vwelch@indiana.edu</a:t>
            </a:r>
            <a:r>
              <a:rPr lang="en-US" dirty="0" smtClean="0"/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3A467-4F0E-D848-98F9-68C693B737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4848182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:a="http://schemas.openxmlformats.org/drawingml/2006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:a="http://schemas.openxmlformats.org/drawingml/2006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:a="http://schemas.openxmlformats.org/drawingml/2006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:a="http://schemas.openxmlformats.org/drawingml/2006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8280</TotalTime>
  <Words>289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Japanese Art</vt:lpstr>
      <vt:lpstr>OSG PKI Transition Update</vt:lpstr>
      <vt:lpstr>Background</vt:lpstr>
      <vt:lpstr>Current Status: Transition Phase </vt:lpstr>
      <vt:lpstr>Current Activities</vt:lpstr>
      <vt:lpstr>Planned Activities for Transition Phase</vt:lpstr>
      <vt:lpstr>More Information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</dc:title>
  <dc:creator>Chander Sehgal</dc:creator>
  <cp:keywords/>
  <cp:lastModifiedBy>Mine Altunay</cp:lastModifiedBy>
  <cp:revision>421</cp:revision>
  <cp:lastPrinted>2007-02-13T22:42:37Z</cp:lastPrinted>
  <dcterms:created xsi:type="dcterms:W3CDTF">2012-10-10T14:46:47Z</dcterms:created>
  <dcterms:modified xsi:type="dcterms:W3CDTF">2012-10-10T14:47:36Z</dcterms:modified>
</cp:coreProperties>
</file>