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4168" r:id="rId1"/>
  </p:sldMasterIdLst>
  <p:notesMasterIdLst>
    <p:notesMasterId r:id="rId25"/>
  </p:notesMasterIdLst>
  <p:handoutMasterIdLst>
    <p:handoutMasterId r:id="rId26"/>
  </p:handoutMasterIdLst>
  <p:sldIdLst>
    <p:sldId id="310" r:id="rId2"/>
    <p:sldId id="320" r:id="rId3"/>
    <p:sldId id="321" r:id="rId4"/>
    <p:sldId id="323" r:id="rId5"/>
    <p:sldId id="267" r:id="rId6"/>
    <p:sldId id="268" r:id="rId7"/>
    <p:sldId id="269" r:id="rId8"/>
    <p:sldId id="270" r:id="rId9"/>
    <p:sldId id="337" r:id="rId10"/>
    <p:sldId id="271" r:id="rId11"/>
    <p:sldId id="272" r:id="rId12"/>
    <p:sldId id="273" r:id="rId13"/>
    <p:sldId id="274" r:id="rId14"/>
    <p:sldId id="322" r:id="rId15"/>
    <p:sldId id="324" r:id="rId16"/>
    <p:sldId id="325" r:id="rId17"/>
    <p:sldId id="331" r:id="rId18"/>
    <p:sldId id="334" r:id="rId19"/>
    <p:sldId id="332" r:id="rId20"/>
    <p:sldId id="336" r:id="rId21"/>
    <p:sldId id="335" r:id="rId22"/>
    <p:sldId id="313" r:id="rId23"/>
    <p:sldId id="30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interSettings" Target="printerSettings/printerSettings1.bin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11" Type="http://schemas.openxmlformats.org/officeDocument/2006/relationships/slide" Target="slides/slide10.xml"/><Relationship Id="rId29" Type="http://schemas.openxmlformats.org/officeDocument/2006/relationships/viewProps" Target="view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A027E-85F6-0D44-9646-C40F408B932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6424B-8F8B-DA41-9AF6-05D5C8CF6ACC}">
      <dgm:prSet phldrT="[Text]"/>
      <dgm:spPr/>
      <dgm:t>
        <a:bodyPr/>
        <a:lstStyle/>
        <a:p>
          <a:r>
            <a:rPr lang="en-US" dirty="0" smtClean="0"/>
            <a:t>OSG </a:t>
          </a:r>
          <a:endParaRPr lang="en-US" dirty="0"/>
        </a:p>
      </dgm:t>
    </dgm:pt>
    <dgm:pt modelId="{C42592C3-07DF-5549-BAF8-885AE455CFBA}" type="parTrans" cxnId="{262A7D56-9281-5446-9123-14DBB02B3A41}">
      <dgm:prSet/>
      <dgm:spPr/>
      <dgm:t>
        <a:bodyPr/>
        <a:lstStyle/>
        <a:p>
          <a:endParaRPr lang="en-US"/>
        </a:p>
      </dgm:t>
    </dgm:pt>
    <dgm:pt modelId="{2574B824-E7F1-C34F-AE33-4775CA602EE3}" type="sibTrans" cxnId="{262A7D56-9281-5446-9123-14DBB02B3A41}">
      <dgm:prSet/>
      <dgm:spPr/>
      <dgm:t>
        <a:bodyPr/>
        <a:lstStyle/>
        <a:p>
          <a:endParaRPr lang="en-US"/>
        </a:p>
      </dgm:t>
    </dgm:pt>
    <dgm:pt modelId="{6380BE01-AB4F-6E49-8936-F0A47BD9E2A5}">
      <dgm:prSet phldrT="[Text]"/>
      <dgm:spPr/>
      <dgm:t>
        <a:bodyPr/>
        <a:lstStyle/>
        <a:p>
          <a:r>
            <a:rPr lang="en-US" dirty="0" smtClean="0"/>
            <a:t>VDT</a:t>
          </a:r>
          <a:endParaRPr lang="en-US" dirty="0"/>
        </a:p>
      </dgm:t>
    </dgm:pt>
    <dgm:pt modelId="{26477895-E57B-3D41-9AD8-A523F694154E}" type="parTrans" cxnId="{AAA03678-B8AD-DC49-AC4D-DC4F8D1B40A3}">
      <dgm:prSet/>
      <dgm:spPr/>
      <dgm:t>
        <a:bodyPr/>
        <a:lstStyle/>
        <a:p>
          <a:endParaRPr lang="en-US"/>
        </a:p>
      </dgm:t>
    </dgm:pt>
    <dgm:pt modelId="{32D0C11D-7012-4C4B-A5E2-75276DAB5480}" type="sibTrans" cxnId="{AAA03678-B8AD-DC49-AC4D-DC4F8D1B40A3}">
      <dgm:prSet/>
      <dgm:spPr/>
      <dgm:t>
        <a:bodyPr/>
        <a:lstStyle/>
        <a:p>
          <a:endParaRPr lang="en-US"/>
        </a:p>
      </dgm:t>
    </dgm:pt>
    <dgm:pt modelId="{B0AE072B-F1F0-6B4F-A9E3-738DA326EFCB}">
      <dgm:prSet phldrT="[Text]"/>
      <dgm:spPr/>
      <dgm:t>
        <a:bodyPr/>
        <a:lstStyle/>
        <a:p>
          <a:r>
            <a:rPr lang="en-US" dirty="0" err="1" smtClean="0"/>
            <a:t>Globus</a:t>
          </a:r>
          <a:endParaRPr lang="en-US" dirty="0"/>
        </a:p>
      </dgm:t>
    </dgm:pt>
    <dgm:pt modelId="{26D8CD77-9EDC-6740-AE51-C7CA4A37FC93}" type="parTrans" cxnId="{FD6D38A9-053B-4943-AC50-B693E3BE03C0}">
      <dgm:prSet/>
      <dgm:spPr/>
      <dgm:t>
        <a:bodyPr/>
        <a:lstStyle/>
        <a:p>
          <a:endParaRPr lang="en-US"/>
        </a:p>
      </dgm:t>
    </dgm:pt>
    <dgm:pt modelId="{76905075-1DC5-DA41-BC2A-69819CF609E2}" type="sibTrans" cxnId="{FD6D38A9-053B-4943-AC50-B693E3BE03C0}">
      <dgm:prSet/>
      <dgm:spPr/>
      <dgm:t>
        <a:bodyPr/>
        <a:lstStyle/>
        <a:p>
          <a:endParaRPr lang="en-US"/>
        </a:p>
      </dgm:t>
    </dgm:pt>
    <dgm:pt modelId="{9BA92750-2DCD-A645-B42B-0503A2A8301F}">
      <dgm:prSet phldrT="[Text]"/>
      <dgm:spPr/>
      <dgm:t>
        <a:bodyPr/>
        <a:lstStyle/>
        <a:p>
          <a:r>
            <a:rPr lang="en-US" dirty="0" err="1" smtClean="0"/>
            <a:t>Bestman</a:t>
          </a:r>
          <a:endParaRPr lang="en-US" dirty="0"/>
        </a:p>
      </dgm:t>
    </dgm:pt>
    <dgm:pt modelId="{1D207C2E-8664-8F4D-B610-0C56BEE22854}" type="parTrans" cxnId="{E6BE9C8B-A594-ED46-9324-E9EC42264D57}">
      <dgm:prSet/>
      <dgm:spPr/>
      <dgm:t>
        <a:bodyPr/>
        <a:lstStyle/>
        <a:p>
          <a:endParaRPr lang="en-US"/>
        </a:p>
      </dgm:t>
    </dgm:pt>
    <dgm:pt modelId="{1F10C569-6855-1D48-8050-13B03A2EF52E}" type="sibTrans" cxnId="{E6BE9C8B-A594-ED46-9324-E9EC42264D57}">
      <dgm:prSet/>
      <dgm:spPr/>
      <dgm:t>
        <a:bodyPr/>
        <a:lstStyle/>
        <a:p>
          <a:endParaRPr lang="en-US"/>
        </a:p>
      </dgm:t>
    </dgm:pt>
    <dgm:pt modelId="{083D1B31-CD64-5046-B586-AF3C0F0436FF}">
      <dgm:prSet phldrT="[Text]"/>
      <dgm:spPr/>
      <dgm:t>
        <a:bodyPr/>
        <a:lstStyle/>
        <a:p>
          <a:r>
            <a:rPr lang="en-US" dirty="0" err="1" smtClean="0"/>
            <a:t>dCache</a:t>
          </a:r>
          <a:endParaRPr lang="en-US" dirty="0"/>
        </a:p>
      </dgm:t>
    </dgm:pt>
    <dgm:pt modelId="{B3A79F39-AFF2-9340-A80E-55F8029DE994}" type="parTrans" cxnId="{9D98CE62-9947-1543-8659-66EA2AE18C19}">
      <dgm:prSet/>
      <dgm:spPr/>
      <dgm:t>
        <a:bodyPr/>
        <a:lstStyle/>
        <a:p>
          <a:endParaRPr lang="en-US"/>
        </a:p>
      </dgm:t>
    </dgm:pt>
    <dgm:pt modelId="{FF5387D2-7500-414E-8B6A-036D19462886}" type="sibTrans" cxnId="{9D98CE62-9947-1543-8659-66EA2AE18C19}">
      <dgm:prSet/>
      <dgm:spPr/>
      <dgm:t>
        <a:bodyPr/>
        <a:lstStyle/>
        <a:p>
          <a:endParaRPr lang="en-US"/>
        </a:p>
      </dgm:t>
    </dgm:pt>
    <dgm:pt modelId="{C70C8EE4-0EB3-ED4A-8028-EE869E84C506}">
      <dgm:prSet phldrT="[Text]"/>
      <dgm:spPr/>
      <dgm:t>
        <a:bodyPr/>
        <a:lstStyle/>
        <a:p>
          <a:r>
            <a:rPr lang="en-US" dirty="0" smtClean="0"/>
            <a:t>Gram</a:t>
          </a:r>
          <a:endParaRPr lang="en-US" dirty="0"/>
        </a:p>
      </dgm:t>
    </dgm:pt>
    <dgm:pt modelId="{91F9C14C-A6B0-CA48-A92E-1D395B17964F}" type="parTrans" cxnId="{C5D6A7EC-0A48-D249-B222-2517D884AFA1}">
      <dgm:prSet/>
      <dgm:spPr/>
      <dgm:t>
        <a:bodyPr/>
        <a:lstStyle/>
        <a:p>
          <a:endParaRPr lang="en-US"/>
        </a:p>
      </dgm:t>
    </dgm:pt>
    <dgm:pt modelId="{816392EE-C5ED-B34F-89C3-DE32B51BA080}" type="sibTrans" cxnId="{C5D6A7EC-0A48-D249-B222-2517D884AFA1}">
      <dgm:prSet/>
      <dgm:spPr/>
      <dgm:t>
        <a:bodyPr/>
        <a:lstStyle/>
        <a:p>
          <a:endParaRPr lang="en-US"/>
        </a:p>
      </dgm:t>
    </dgm:pt>
    <dgm:pt modelId="{6F54C894-725E-754B-9803-14D04163508D}">
      <dgm:prSet phldrT="[Text]"/>
      <dgm:spPr/>
      <dgm:t>
        <a:bodyPr/>
        <a:lstStyle/>
        <a:p>
          <a:r>
            <a:rPr lang="en-US" dirty="0" err="1" smtClean="0"/>
            <a:t>Gridftp</a:t>
          </a:r>
          <a:endParaRPr lang="en-US" dirty="0"/>
        </a:p>
      </dgm:t>
    </dgm:pt>
    <dgm:pt modelId="{FCD1EA50-1FB3-F249-8117-8BA12FF006B4}" type="parTrans" cxnId="{F6D9CF15-1282-324D-9252-5001B5589018}">
      <dgm:prSet/>
      <dgm:spPr/>
      <dgm:t>
        <a:bodyPr/>
        <a:lstStyle/>
        <a:p>
          <a:endParaRPr lang="en-US"/>
        </a:p>
      </dgm:t>
    </dgm:pt>
    <dgm:pt modelId="{E14CE770-972C-2649-8E0C-E4F5F900B082}" type="sibTrans" cxnId="{F6D9CF15-1282-324D-9252-5001B5589018}">
      <dgm:prSet/>
      <dgm:spPr/>
      <dgm:t>
        <a:bodyPr/>
        <a:lstStyle/>
        <a:p>
          <a:endParaRPr lang="en-US"/>
        </a:p>
      </dgm:t>
    </dgm:pt>
    <dgm:pt modelId="{662F6B8F-9E39-6647-A30E-E8B2CD298423}">
      <dgm:prSet/>
      <dgm:spPr/>
      <dgm:t>
        <a:bodyPr/>
        <a:lstStyle/>
        <a:p>
          <a:r>
            <a:rPr lang="en-US" dirty="0" err="1" smtClean="0"/>
            <a:t>Jobmanager</a:t>
          </a:r>
          <a:endParaRPr lang="en-US" dirty="0"/>
        </a:p>
      </dgm:t>
    </dgm:pt>
    <dgm:pt modelId="{248BC801-9E2D-5640-83C0-56FF8021E269}" type="parTrans" cxnId="{D6E52C9A-FA02-D549-ADF5-40203895A52C}">
      <dgm:prSet/>
      <dgm:spPr/>
      <dgm:t>
        <a:bodyPr/>
        <a:lstStyle/>
        <a:p>
          <a:endParaRPr lang="en-US"/>
        </a:p>
      </dgm:t>
    </dgm:pt>
    <dgm:pt modelId="{5B92350D-2AE8-EF47-A22D-4FE42240A555}" type="sibTrans" cxnId="{D6E52C9A-FA02-D549-ADF5-40203895A52C}">
      <dgm:prSet/>
      <dgm:spPr/>
      <dgm:t>
        <a:bodyPr/>
        <a:lstStyle/>
        <a:p>
          <a:endParaRPr lang="en-US"/>
        </a:p>
      </dgm:t>
    </dgm:pt>
    <dgm:pt modelId="{1652DD18-7026-6449-958C-3AF1FACBC3EC}">
      <dgm:prSet/>
      <dgm:spPr/>
      <dgm:t>
        <a:bodyPr/>
        <a:lstStyle/>
        <a:p>
          <a:r>
            <a:rPr lang="en-US" dirty="0" smtClean="0"/>
            <a:t>Other components</a:t>
          </a:r>
          <a:endParaRPr lang="en-US" dirty="0"/>
        </a:p>
      </dgm:t>
    </dgm:pt>
    <dgm:pt modelId="{EDF958D0-D4B2-8445-8B85-7957524A5B65}" type="parTrans" cxnId="{A0F7B7DA-FD16-8942-8962-5AB14A8B2499}">
      <dgm:prSet/>
      <dgm:spPr/>
      <dgm:t>
        <a:bodyPr/>
        <a:lstStyle/>
        <a:p>
          <a:endParaRPr lang="en-US"/>
        </a:p>
      </dgm:t>
    </dgm:pt>
    <dgm:pt modelId="{BA3871DA-4C8F-404E-984A-CBE54A7C22A7}" type="sibTrans" cxnId="{A0F7B7DA-FD16-8942-8962-5AB14A8B2499}">
      <dgm:prSet/>
      <dgm:spPr/>
      <dgm:t>
        <a:bodyPr/>
        <a:lstStyle/>
        <a:p>
          <a:endParaRPr lang="en-US"/>
        </a:p>
      </dgm:t>
    </dgm:pt>
    <dgm:pt modelId="{F947B5DB-02D9-8941-B2CB-58CE657F9E2E}">
      <dgm:prSet/>
      <dgm:spPr/>
      <dgm:t>
        <a:bodyPr/>
        <a:lstStyle/>
        <a:p>
          <a:r>
            <a:rPr lang="en-US" dirty="0" smtClean="0"/>
            <a:t>OSG Specific bits</a:t>
          </a:r>
          <a:endParaRPr lang="en-US" dirty="0"/>
        </a:p>
      </dgm:t>
    </dgm:pt>
    <dgm:pt modelId="{800E4456-99B1-E34C-8812-AC213B9B5BA4}" type="parTrans" cxnId="{AF000250-E543-B241-8033-05A2FB1DAAD3}">
      <dgm:prSet/>
      <dgm:spPr/>
      <dgm:t>
        <a:bodyPr/>
        <a:lstStyle/>
        <a:p>
          <a:endParaRPr lang="en-US"/>
        </a:p>
      </dgm:t>
    </dgm:pt>
    <dgm:pt modelId="{BDF5CE25-BCE1-0448-B431-EA177B8E14E2}" type="sibTrans" cxnId="{AF000250-E543-B241-8033-05A2FB1DAAD3}">
      <dgm:prSet/>
      <dgm:spPr/>
      <dgm:t>
        <a:bodyPr/>
        <a:lstStyle/>
        <a:p>
          <a:endParaRPr lang="en-US"/>
        </a:p>
      </dgm:t>
    </dgm:pt>
    <dgm:pt modelId="{9C5BD3B1-4364-C042-8276-06DAC65CDD81}" type="pres">
      <dgm:prSet presAssocID="{C18A027E-85F6-0D44-9646-C40F408B93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59FF1FC-CB6C-7B48-BF11-4E5CDC0B679D}" type="pres">
      <dgm:prSet presAssocID="{A306424B-8F8B-DA41-9AF6-05D5C8CF6ACC}" presName="hierRoot1" presStyleCnt="0"/>
      <dgm:spPr/>
    </dgm:pt>
    <dgm:pt modelId="{593B2A10-5AF2-D446-9234-83D34034578E}" type="pres">
      <dgm:prSet presAssocID="{A306424B-8F8B-DA41-9AF6-05D5C8CF6ACC}" presName="composite" presStyleCnt="0"/>
      <dgm:spPr/>
    </dgm:pt>
    <dgm:pt modelId="{05146896-A7BA-1241-AF21-96893E749AB9}" type="pres">
      <dgm:prSet presAssocID="{A306424B-8F8B-DA41-9AF6-05D5C8CF6ACC}" presName="background" presStyleLbl="node0" presStyleIdx="0" presStyleCnt="2"/>
      <dgm:spPr/>
    </dgm:pt>
    <dgm:pt modelId="{D0DDBACB-FEE5-3141-A070-FCBA98F095A9}" type="pres">
      <dgm:prSet presAssocID="{A306424B-8F8B-DA41-9AF6-05D5C8CF6ACC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C5D56-76E6-E24A-8848-8CE1B4AC60DB}" type="pres">
      <dgm:prSet presAssocID="{A306424B-8F8B-DA41-9AF6-05D5C8CF6ACC}" presName="hierChild2" presStyleCnt="0"/>
      <dgm:spPr/>
    </dgm:pt>
    <dgm:pt modelId="{565C429F-5611-EA49-8BA8-B386DC47B476}" type="pres">
      <dgm:prSet presAssocID="{26477895-E57B-3D41-9AD8-A523F694154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08F773A6-6D56-7C46-9E33-B175C6D8B30A}" type="pres">
      <dgm:prSet presAssocID="{6380BE01-AB4F-6E49-8936-F0A47BD9E2A5}" presName="hierRoot2" presStyleCnt="0"/>
      <dgm:spPr/>
    </dgm:pt>
    <dgm:pt modelId="{1D898EB0-C39F-4A45-A7E7-4D0A0B1A95B6}" type="pres">
      <dgm:prSet presAssocID="{6380BE01-AB4F-6E49-8936-F0A47BD9E2A5}" presName="composite2" presStyleCnt="0"/>
      <dgm:spPr/>
    </dgm:pt>
    <dgm:pt modelId="{6E3DB1D8-DF84-964E-A006-C0DED3C6B4A5}" type="pres">
      <dgm:prSet presAssocID="{6380BE01-AB4F-6E49-8936-F0A47BD9E2A5}" presName="background2" presStyleLbl="node2" presStyleIdx="0" presStyleCnt="2"/>
      <dgm:spPr/>
    </dgm:pt>
    <dgm:pt modelId="{CD325CDA-0A32-0D4A-8357-32986C25AF5C}" type="pres">
      <dgm:prSet presAssocID="{6380BE01-AB4F-6E49-8936-F0A47BD9E2A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1FB110-4324-2240-8579-0D18D5F9D9A3}" type="pres">
      <dgm:prSet presAssocID="{6380BE01-AB4F-6E49-8936-F0A47BD9E2A5}" presName="hierChild3" presStyleCnt="0"/>
      <dgm:spPr/>
    </dgm:pt>
    <dgm:pt modelId="{1E515A31-54A1-9A4B-948A-A29B88E4053A}" type="pres">
      <dgm:prSet presAssocID="{26D8CD77-9EDC-6740-AE51-C7CA4A37FC93}" presName="Name17" presStyleLbl="parChTrans1D3" presStyleIdx="0" presStyleCnt="4"/>
      <dgm:spPr/>
      <dgm:t>
        <a:bodyPr/>
        <a:lstStyle/>
        <a:p>
          <a:endParaRPr lang="en-US"/>
        </a:p>
      </dgm:t>
    </dgm:pt>
    <dgm:pt modelId="{D6076651-708A-D746-A18A-A29DAE930000}" type="pres">
      <dgm:prSet presAssocID="{B0AE072B-F1F0-6B4F-A9E3-738DA326EFCB}" presName="hierRoot3" presStyleCnt="0"/>
      <dgm:spPr/>
    </dgm:pt>
    <dgm:pt modelId="{BCF9448B-4C51-BD48-8F41-E849DD6CFB57}" type="pres">
      <dgm:prSet presAssocID="{B0AE072B-F1F0-6B4F-A9E3-738DA326EFCB}" presName="composite3" presStyleCnt="0"/>
      <dgm:spPr/>
    </dgm:pt>
    <dgm:pt modelId="{76AEC976-777F-3C42-B15F-E1CD08331A47}" type="pres">
      <dgm:prSet presAssocID="{B0AE072B-F1F0-6B4F-A9E3-738DA326EFCB}" presName="background3" presStyleLbl="node3" presStyleIdx="0" presStyleCnt="4"/>
      <dgm:spPr/>
    </dgm:pt>
    <dgm:pt modelId="{505323AE-9D31-BD4E-9032-3CEFF759821E}" type="pres">
      <dgm:prSet presAssocID="{B0AE072B-F1F0-6B4F-A9E3-738DA326EFCB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117053-C0C0-5747-A3C7-A5F85A8312E2}" type="pres">
      <dgm:prSet presAssocID="{B0AE072B-F1F0-6B4F-A9E3-738DA326EFCB}" presName="hierChild4" presStyleCnt="0"/>
      <dgm:spPr/>
    </dgm:pt>
    <dgm:pt modelId="{973C07C6-35DF-F540-9DAE-3896E76DB23C}" type="pres">
      <dgm:prSet presAssocID="{91F9C14C-A6B0-CA48-A92E-1D395B17964F}" presName="Name23" presStyleLbl="parChTrans1D4" presStyleIdx="0" presStyleCnt="2"/>
      <dgm:spPr/>
      <dgm:t>
        <a:bodyPr/>
        <a:lstStyle/>
        <a:p>
          <a:endParaRPr lang="en-US"/>
        </a:p>
      </dgm:t>
    </dgm:pt>
    <dgm:pt modelId="{0E0C8B47-6B9A-8848-A292-026C3DF329B6}" type="pres">
      <dgm:prSet presAssocID="{C70C8EE4-0EB3-ED4A-8028-EE869E84C506}" presName="hierRoot4" presStyleCnt="0"/>
      <dgm:spPr/>
    </dgm:pt>
    <dgm:pt modelId="{8BFE7E63-5B7D-5147-8D3F-D0F9C9FAB365}" type="pres">
      <dgm:prSet presAssocID="{C70C8EE4-0EB3-ED4A-8028-EE869E84C506}" presName="composite4" presStyleCnt="0"/>
      <dgm:spPr/>
    </dgm:pt>
    <dgm:pt modelId="{DA0107F3-991C-A245-9638-C49DA40C114A}" type="pres">
      <dgm:prSet presAssocID="{C70C8EE4-0EB3-ED4A-8028-EE869E84C506}" presName="background4" presStyleLbl="node4" presStyleIdx="0" presStyleCnt="2"/>
      <dgm:spPr/>
    </dgm:pt>
    <dgm:pt modelId="{ED70C55C-1C60-D548-B45B-CC2872966024}" type="pres">
      <dgm:prSet presAssocID="{C70C8EE4-0EB3-ED4A-8028-EE869E84C506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B93B7F-1A03-694F-8903-EEA5F59B132A}" type="pres">
      <dgm:prSet presAssocID="{C70C8EE4-0EB3-ED4A-8028-EE869E84C506}" presName="hierChild5" presStyleCnt="0"/>
      <dgm:spPr/>
    </dgm:pt>
    <dgm:pt modelId="{0C729D90-2819-2A40-9AF8-0B18AEA6CE39}" type="pres">
      <dgm:prSet presAssocID="{FCD1EA50-1FB3-F249-8117-8BA12FF006B4}" presName="Name23" presStyleLbl="parChTrans1D4" presStyleIdx="1" presStyleCnt="2"/>
      <dgm:spPr/>
      <dgm:t>
        <a:bodyPr/>
        <a:lstStyle/>
        <a:p>
          <a:endParaRPr lang="en-US"/>
        </a:p>
      </dgm:t>
    </dgm:pt>
    <dgm:pt modelId="{364F17BF-6AA3-F044-A23F-721C379CF91B}" type="pres">
      <dgm:prSet presAssocID="{6F54C894-725E-754B-9803-14D04163508D}" presName="hierRoot4" presStyleCnt="0"/>
      <dgm:spPr/>
    </dgm:pt>
    <dgm:pt modelId="{09768197-BC44-564B-9546-2874B5BA5E02}" type="pres">
      <dgm:prSet presAssocID="{6F54C894-725E-754B-9803-14D04163508D}" presName="composite4" presStyleCnt="0"/>
      <dgm:spPr/>
    </dgm:pt>
    <dgm:pt modelId="{DF47B418-43BB-5049-BCEA-44963A4C4F03}" type="pres">
      <dgm:prSet presAssocID="{6F54C894-725E-754B-9803-14D04163508D}" presName="background4" presStyleLbl="node4" presStyleIdx="1" presStyleCnt="2"/>
      <dgm:spPr/>
    </dgm:pt>
    <dgm:pt modelId="{B3CDE906-3AEF-8349-B761-ED3A337BBC8D}" type="pres">
      <dgm:prSet presAssocID="{6F54C894-725E-754B-9803-14D04163508D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067FA5-09B5-DC40-8C20-6917FD1D47AC}" type="pres">
      <dgm:prSet presAssocID="{6F54C894-725E-754B-9803-14D04163508D}" presName="hierChild5" presStyleCnt="0"/>
      <dgm:spPr/>
    </dgm:pt>
    <dgm:pt modelId="{47339455-E9CD-E744-BA3E-6005BB904447}" type="pres">
      <dgm:prSet presAssocID="{1D207C2E-8664-8F4D-B610-0C56BEE22854}" presName="Name17" presStyleLbl="parChTrans1D3" presStyleIdx="1" presStyleCnt="4"/>
      <dgm:spPr/>
      <dgm:t>
        <a:bodyPr/>
        <a:lstStyle/>
        <a:p>
          <a:endParaRPr lang="en-US"/>
        </a:p>
      </dgm:t>
    </dgm:pt>
    <dgm:pt modelId="{C66B594E-A0EC-904F-A97F-732C27BD25B3}" type="pres">
      <dgm:prSet presAssocID="{9BA92750-2DCD-A645-B42B-0503A2A8301F}" presName="hierRoot3" presStyleCnt="0"/>
      <dgm:spPr/>
    </dgm:pt>
    <dgm:pt modelId="{D697AA55-2FD4-3244-A476-6A2009B9C8B4}" type="pres">
      <dgm:prSet presAssocID="{9BA92750-2DCD-A645-B42B-0503A2A8301F}" presName="composite3" presStyleCnt="0"/>
      <dgm:spPr/>
    </dgm:pt>
    <dgm:pt modelId="{CCE7A315-2932-AD44-8524-68AD8F30AEF6}" type="pres">
      <dgm:prSet presAssocID="{9BA92750-2DCD-A645-B42B-0503A2A8301F}" presName="background3" presStyleLbl="node3" presStyleIdx="1" presStyleCnt="4"/>
      <dgm:spPr/>
    </dgm:pt>
    <dgm:pt modelId="{1FBC8E97-8A84-7645-BAFE-43E1CDA11796}" type="pres">
      <dgm:prSet presAssocID="{9BA92750-2DCD-A645-B42B-0503A2A8301F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A36B1-A081-5342-ABFA-F04F36A2D46E}" type="pres">
      <dgm:prSet presAssocID="{9BA92750-2DCD-A645-B42B-0503A2A8301F}" presName="hierChild4" presStyleCnt="0"/>
      <dgm:spPr/>
    </dgm:pt>
    <dgm:pt modelId="{3F773E91-3FC6-3D48-ADA3-3FBBC814D6F2}" type="pres">
      <dgm:prSet presAssocID="{B3A79F39-AFF2-9340-A80E-55F8029DE99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44B0D8C8-ECFA-ED49-B722-3836F64DE684}" type="pres">
      <dgm:prSet presAssocID="{083D1B31-CD64-5046-B586-AF3C0F0436FF}" presName="hierRoot3" presStyleCnt="0"/>
      <dgm:spPr/>
    </dgm:pt>
    <dgm:pt modelId="{0E3583B9-CF02-D346-8ED7-26398F2F3B4C}" type="pres">
      <dgm:prSet presAssocID="{083D1B31-CD64-5046-B586-AF3C0F0436FF}" presName="composite3" presStyleCnt="0"/>
      <dgm:spPr/>
    </dgm:pt>
    <dgm:pt modelId="{508A2A33-0D76-794A-AC4E-5050FAFAE415}" type="pres">
      <dgm:prSet presAssocID="{083D1B31-CD64-5046-B586-AF3C0F0436FF}" presName="background3" presStyleLbl="node3" presStyleIdx="2" presStyleCnt="4"/>
      <dgm:spPr/>
    </dgm:pt>
    <dgm:pt modelId="{2C6C4631-2093-0B42-8009-FAD5F7EB45C8}" type="pres">
      <dgm:prSet presAssocID="{083D1B31-CD64-5046-B586-AF3C0F0436FF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80175E-39B3-0A43-9F50-B8439B3C5C0A}" type="pres">
      <dgm:prSet presAssocID="{083D1B31-CD64-5046-B586-AF3C0F0436FF}" presName="hierChild4" presStyleCnt="0"/>
      <dgm:spPr/>
    </dgm:pt>
    <dgm:pt modelId="{2B0CED9B-B6E2-374B-8ED8-A8A3D8327D01}" type="pres">
      <dgm:prSet presAssocID="{EDF958D0-D4B2-8445-8B85-7957524A5B65}" presName="Name17" presStyleLbl="parChTrans1D3" presStyleIdx="3" presStyleCnt="4"/>
      <dgm:spPr/>
      <dgm:t>
        <a:bodyPr/>
        <a:lstStyle/>
        <a:p>
          <a:endParaRPr lang="en-US"/>
        </a:p>
      </dgm:t>
    </dgm:pt>
    <dgm:pt modelId="{BCBE4C13-EF41-8146-B210-74DF031CBC6C}" type="pres">
      <dgm:prSet presAssocID="{1652DD18-7026-6449-958C-3AF1FACBC3EC}" presName="hierRoot3" presStyleCnt="0"/>
      <dgm:spPr/>
    </dgm:pt>
    <dgm:pt modelId="{7357EFB5-4052-B540-938E-7F2E6DC3FCA2}" type="pres">
      <dgm:prSet presAssocID="{1652DD18-7026-6449-958C-3AF1FACBC3EC}" presName="composite3" presStyleCnt="0"/>
      <dgm:spPr/>
    </dgm:pt>
    <dgm:pt modelId="{F0F65F40-BCB8-5B43-87B1-B9E157A2B4D6}" type="pres">
      <dgm:prSet presAssocID="{1652DD18-7026-6449-958C-3AF1FACBC3EC}" presName="background3" presStyleLbl="node3" presStyleIdx="3" presStyleCnt="4"/>
      <dgm:spPr/>
    </dgm:pt>
    <dgm:pt modelId="{F74545EE-CAD2-0E4E-9E62-6D1AC2830F70}" type="pres">
      <dgm:prSet presAssocID="{1652DD18-7026-6449-958C-3AF1FACBC3E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1A322A-01D8-F841-8A40-8ECF9C4A74DC}" type="pres">
      <dgm:prSet presAssocID="{1652DD18-7026-6449-958C-3AF1FACBC3EC}" presName="hierChild4" presStyleCnt="0"/>
      <dgm:spPr/>
    </dgm:pt>
    <dgm:pt modelId="{5748B7E8-CDEE-164D-9A2B-E7A16443E4A8}" type="pres">
      <dgm:prSet presAssocID="{800E4456-99B1-E34C-8812-AC213B9B5BA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EA65AB7-26BE-4647-A378-9A5EA0F41479}" type="pres">
      <dgm:prSet presAssocID="{F947B5DB-02D9-8941-B2CB-58CE657F9E2E}" presName="hierRoot2" presStyleCnt="0"/>
      <dgm:spPr/>
    </dgm:pt>
    <dgm:pt modelId="{2BF40592-FA6C-3A43-88E5-1B3E4C9B0E3E}" type="pres">
      <dgm:prSet presAssocID="{F947B5DB-02D9-8941-B2CB-58CE657F9E2E}" presName="composite2" presStyleCnt="0"/>
      <dgm:spPr/>
    </dgm:pt>
    <dgm:pt modelId="{8C268AF4-DB79-7C4D-8075-E1078F0C87A4}" type="pres">
      <dgm:prSet presAssocID="{F947B5DB-02D9-8941-B2CB-58CE657F9E2E}" presName="background2" presStyleLbl="node2" presStyleIdx="1" presStyleCnt="2"/>
      <dgm:spPr/>
    </dgm:pt>
    <dgm:pt modelId="{E2CA3E71-653F-E242-9405-5F682C2DD15E}" type="pres">
      <dgm:prSet presAssocID="{F947B5DB-02D9-8941-B2CB-58CE657F9E2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091D31-5B96-B046-B29B-D45B754FF1EA}" type="pres">
      <dgm:prSet presAssocID="{F947B5DB-02D9-8941-B2CB-58CE657F9E2E}" presName="hierChild3" presStyleCnt="0"/>
      <dgm:spPr/>
    </dgm:pt>
    <dgm:pt modelId="{EC2C1B9F-480B-AC49-92FA-CB657775AF21}" type="pres">
      <dgm:prSet presAssocID="{662F6B8F-9E39-6647-A30E-E8B2CD298423}" presName="hierRoot1" presStyleCnt="0"/>
      <dgm:spPr/>
    </dgm:pt>
    <dgm:pt modelId="{336D61F2-67F4-174A-9C69-3759373DAF01}" type="pres">
      <dgm:prSet presAssocID="{662F6B8F-9E39-6647-A30E-E8B2CD298423}" presName="composite" presStyleCnt="0"/>
      <dgm:spPr/>
    </dgm:pt>
    <dgm:pt modelId="{B06D7944-901B-B846-B416-738CD0BFE2B4}" type="pres">
      <dgm:prSet presAssocID="{662F6B8F-9E39-6647-A30E-E8B2CD298423}" presName="background" presStyleLbl="node0" presStyleIdx="1" presStyleCnt="2"/>
      <dgm:spPr/>
    </dgm:pt>
    <dgm:pt modelId="{0A13D508-7658-B94D-9227-B843FC91C89B}" type="pres">
      <dgm:prSet presAssocID="{662F6B8F-9E39-6647-A30E-E8B2CD298423}" presName="text" presStyleLbl="fgAcc0" presStyleIdx="1" presStyleCnt="2" custLinFactX="-128428" custLinFactNeighborX="-200000" custLinFactNeighborY="105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BEA5CF-9DF9-8F40-AF15-855D60EC4B67}" type="pres">
      <dgm:prSet presAssocID="{662F6B8F-9E39-6647-A30E-E8B2CD298423}" presName="hierChild2" presStyleCnt="0"/>
      <dgm:spPr/>
    </dgm:pt>
  </dgm:ptLst>
  <dgm:cxnLst>
    <dgm:cxn modelId="{60C8C3AE-76F0-4549-AA60-394ED8541403}" type="presOf" srcId="{662F6B8F-9E39-6647-A30E-E8B2CD298423}" destId="{0A13D508-7658-B94D-9227-B843FC91C89B}" srcOrd="0" destOrd="0" presId="urn:microsoft.com/office/officeart/2005/8/layout/hierarchy1"/>
    <dgm:cxn modelId="{D6E52C9A-FA02-D549-ADF5-40203895A52C}" srcId="{C18A027E-85F6-0D44-9646-C40F408B9323}" destId="{662F6B8F-9E39-6647-A30E-E8B2CD298423}" srcOrd="1" destOrd="0" parTransId="{248BC801-9E2D-5640-83C0-56FF8021E269}" sibTransId="{5B92350D-2AE8-EF47-A22D-4FE42240A555}"/>
    <dgm:cxn modelId="{F6D9CF15-1282-324D-9252-5001B5589018}" srcId="{B0AE072B-F1F0-6B4F-A9E3-738DA326EFCB}" destId="{6F54C894-725E-754B-9803-14D04163508D}" srcOrd="1" destOrd="0" parTransId="{FCD1EA50-1FB3-F249-8117-8BA12FF006B4}" sibTransId="{E14CE770-972C-2649-8E0C-E4F5F900B082}"/>
    <dgm:cxn modelId="{A0F7B7DA-FD16-8942-8962-5AB14A8B2499}" srcId="{6380BE01-AB4F-6E49-8936-F0A47BD9E2A5}" destId="{1652DD18-7026-6449-958C-3AF1FACBC3EC}" srcOrd="3" destOrd="0" parTransId="{EDF958D0-D4B2-8445-8B85-7957524A5B65}" sibTransId="{BA3871DA-4C8F-404E-984A-CBE54A7C22A7}"/>
    <dgm:cxn modelId="{C5D6A7EC-0A48-D249-B222-2517D884AFA1}" srcId="{B0AE072B-F1F0-6B4F-A9E3-738DA326EFCB}" destId="{C70C8EE4-0EB3-ED4A-8028-EE869E84C506}" srcOrd="0" destOrd="0" parTransId="{91F9C14C-A6B0-CA48-A92E-1D395B17964F}" sibTransId="{816392EE-C5ED-B34F-89C3-DE32B51BA080}"/>
    <dgm:cxn modelId="{09E5BCF3-4758-444E-A999-66E0BAB4805D}" type="presOf" srcId="{C70C8EE4-0EB3-ED4A-8028-EE869E84C506}" destId="{ED70C55C-1C60-D548-B45B-CC2872966024}" srcOrd="0" destOrd="0" presId="urn:microsoft.com/office/officeart/2005/8/layout/hierarchy1"/>
    <dgm:cxn modelId="{00B27BB2-1114-F441-9C10-37DA9B4F8365}" type="presOf" srcId="{B3A79F39-AFF2-9340-A80E-55F8029DE994}" destId="{3F773E91-3FC6-3D48-ADA3-3FBBC814D6F2}" srcOrd="0" destOrd="0" presId="urn:microsoft.com/office/officeart/2005/8/layout/hierarchy1"/>
    <dgm:cxn modelId="{BFD41201-89AC-AC4B-AFE9-D870073FCB5D}" type="presOf" srcId="{1D207C2E-8664-8F4D-B610-0C56BEE22854}" destId="{47339455-E9CD-E744-BA3E-6005BB904447}" srcOrd="0" destOrd="0" presId="urn:microsoft.com/office/officeart/2005/8/layout/hierarchy1"/>
    <dgm:cxn modelId="{262A7D56-9281-5446-9123-14DBB02B3A41}" srcId="{C18A027E-85F6-0D44-9646-C40F408B9323}" destId="{A306424B-8F8B-DA41-9AF6-05D5C8CF6ACC}" srcOrd="0" destOrd="0" parTransId="{C42592C3-07DF-5549-BAF8-885AE455CFBA}" sibTransId="{2574B824-E7F1-C34F-AE33-4775CA602EE3}"/>
    <dgm:cxn modelId="{00AEDBD1-1B96-8342-ACBE-E72B7967D4BA}" type="presOf" srcId="{F947B5DB-02D9-8941-B2CB-58CE657F9E2E}" destId="{E2CA3E71-653F-E242-9405-5F682C2DD15E}" srcOrd="0" destOrd="0" presId="urn:microsoft.com/office/officeart/2005/8/layout/hierarchy1"/>
    <dgm:cxn modelId="{55796791-922E-C04C-AB1B-56FB1B4A13F9}" type="presOf" srcId="{6F54C894-725E-754B-9803-14D04163508D}" destId="{B3CDE906-3AEF-8349-B761-ED3A337BBC8D}" srcOrd="0" destOrd="0" presId="urn:microsoft.com/office/officeart/2005/8/layout/hierarchy1"/>
    <dgm:cxn modelId="{AF000250-E543-B241-8033-05A2FB1DAAD3}" srcId="{A306424B-8F8B-DA41-9AF6-05D5C8CF6ACC}" destId="{F947B5DB-02D9-8941-B2CB-58CE657F9E2E}" srcOrd="1" destOrd="0" parTransId="{800E4456-99B1-E34C-8812-AC213B9B5BA4}" sibTransId="{BDF5CE25-BCE1-0448-B431-EA177B8E14E2}"/>
    <dgm:cxn modelId="{0C4C7E53-F186-7147-9167-F4EBD84F85A2}" type="presOf" srcId="{EDF958D0-D4B2-8445-8B85-7957524A5B65}" destId="{2B0CED9B-B6E2-374B-8ED8-A8A3D8327D01}" srcOrd="0" destOrd="0" presId="urn:microsoft.com/office/officeart/2005/8/layout/hierarchy1"/>
    <dgm:cxn modelId="{AAA03678-B8AD-DC49-AC4D-DC4F8D1B40A3}" srcId="{A306424B-8F8B-DA41-9AF6-05D5C8CF6ACC}" destId="{6380BE01-AB4F-6E49-8936-F0A47BD9E2A5}" srcOrd="0" destOrd="0" parTransId="{26477895-E57B-3D41-9AD8-A523F694154E}" sibTransId="{32D0C11D-7012-4C4B-A5E2-75276DAB5480}"/>
    <dgm:cxn modelId="{618D811E-F8CE-DD4B-9A32-D4DE6EC21D6D}" type="presOf" srcId="{6380BE01-AB4F-6E49-8936-F0A47BD9E2A5}" destId="{CD325CDA-0A32-0D4A-8357-32986C25AF5C}" srcOrd="0" destOrd="0" presId="urn:microsoft.com/office/officeart/2005/8/layout/hierarchy1"/>
    <dgm:cxn modelId="{9D98CE62-9947-1543-8659-66EA2AE18C19}" srcId="{6380BE01-AB4F-6E49-8936-F0A47BD9E2A5}" destId="{083D1B31-CD64-5046-B586-AF3C0F0436FF}" srcOrd="2" destOrd="0" parTransId="{B3A79F39-AFF2-9340-A80E-55F8029DE994}" sibTransId="{FF5387D2-7500-414E-8B6A-036D19462886}"/>
    <dgm:cxn modelId="{06FEB5BE-15DA-0E47-8F6E-08BE05F5CFD2}" type="presOf" srcId="{91F9C14C-A6B0-CA48-A92E-1D395B17964F}" destId="{973C07C6-35DF-F540-9DAE-3896E76DB23C}" srcOrd="0" destOrd="0" presId="urn:microsoft.com/office/officeart/2005/8/layout/hierarchy1"/>
    <dgm:cxn modelId="{5E5F141C-21C3-7E4B-8184-C1AD045D1E0E}" type="presOf" srcId="{26477895-E57B-3D41-9AD8-A523F694154E}" destId="{565C429F-5611-EA49-8BA8-B386DC47B476}" srcOrd="0" destOrd="0" presId="urn:microsoft.com/office/officeart/2005/8/layout/hierarchy1"/>
    <dgm:cxn modelId="{512E280F-2E67-CB42-AD24-D4F374F10F6B}" type="presOf" srcId="{FCD1EA50-1FB3-F249-8117-8BA12FF006B4}" destId="{0C729D90-2819-2A40-9AF8-0B18AEA6CE39}" srcOrd="0" destOrd="0" presId="urn:microsoft.com/office/officeart/2005/8/layout/hierarchy1"/>
    <dgm:cxn modelId="{25B61D7D-3B65-AE40-874E-164206F6B0FA}" type="presOf" srcId="{800E4456-99B1-E34C-8812-AC213B9B5BA4}" destId="{5748B7E8-CDEE-164D-9A2B-E7A16443E4A8}" srcOrd="0" destOrd="0" presId="urn:microsoft.com/office/officeart/2005/8/layout/hierarchy1"/>
    <dgm:cxn modelId="{EAE13514-E30E-774F-A851-256436A1D8ED}" type="presOf" srcId="{B0AE072B-F1F0-6B4F-A9E3-738DA326EFCB}" destId="{505323AE-9D31-BD4E-9032-3CEFF759821E}" srcOrd="0" destOrd="0" presId="urn:microsoft.com/office/officeart/2005/8/layout/hierarchy1"/>
    <dgm:cxn modelId="{DA4BA860-D33F-B24D-90AE-7015A0C34611}" type="presOf" srcId="{26D8CD77-9EDC-6740-AE51-C7CA4A37FC93}" destId="{1E515A31-54A1-9A4B-948A-A29B88E4053A}" srcOrd="0" destOrd="0" presId="urn:microsoft.com/office/officeart/2005/8/layout/hierarchy1"/>
    <dgm:cxn modelId="{E6BE9C8B-A594-ED46-9324-E9EC42264D57}" srcId="{6380BE01-AB4F-6E49-8936-F0A47BD9E2A5}" destId="{9BA92750-2DCD-A645-B42B-0503A2A8301F}" srcOrd="1" destOrd="0" parTransId="{1D207C2E-8664-8F4D-B610-0C56BEE22854}" sibTransId="{1F10C569-6855-1D48-8050-13B03A2EF52E}"/>
    <dgm:cxn modelId="{E26F2803-23E7-1F40-800F-9CCADB11E88F}" type="presOf" srcId="{083D1B31-CD64-5046-B586-AF3C0F0436FF}" destId="{2C6C4631-2093-0B42-8009-FAD5F7EB45C8}" srcOrd="0" destOrd="0" presId="urn:microsoft.com/office/officeart/2005/8/layout/hierarchy1"/>
    <dgm:cxn modelId="{1133BC7D-0BF6-9542-93C1-F294AB167BAF}" type="presOf" srcId="{A306424B-8F8B-DA41-9AF6-05D5C8CF6ACC}" destId="{D0DDBACB-FEE5-3141-A070-FCBA98F095A9}" srcOrd="0" destOrd="0" presId="urn:microsoft.com/office/officeart/2005/8/layout/hierarchy1"/>
    <dgm:cxn modelId="{4F35B3CF-57B4-8F44-81B1-C36DEC77E042}" type="presOf" srcId="{C18A027E-85F6-0D44-9646-C40F408B9323}" destId="{9C5BD3B1-4364-C042-8276-06DAC65CDD81}" srcOrd="0" destOrd="0" presId="urn:microsoft.com/office/officeart/2005/8/layout/hierarchy1"/>
    <dgm:cxn modelId="{FD6D38A9-053B-4943-AC50-B693E3BE03C0}" srcId="{6380BE01-AB4F-6E49-8936-F0A47BD9E2A5}" destId="{B0AE072B-F1F0-6B4F-A9E3-738DA326EFCB}" srcOrd="0" destOrd="0" parTransId="{26D8CD77-9EDC-6740-AE51-C7CA4A37FC93}" sibTransId="{76905075-1DC5-DA41-BC2A-69819CF609E2}"/>
    <dgm:cxn modelId="{29000C14-186A-0E43-A81E-9687BE1F44B2}" type="presOf" srcId="{1652DD18-7026-6449-958C-3AF1FACBC3EC}" destId="{F74545EE-CAD2-0E4E-9E62-6D1AC2830F70}" srcOrd="0" destOrd="0" presId="urn:microsoft.com/office/officeart/2005/8/layout/hierarchy1"/>
    <dgm:cxn modelId="{2765585B-505C-584B-9934-2C4817329AD7}" type="presOf" srcId="{9BA92750-2DCD-A645-B42B-0503A2A8301F}" destId="{1FBC8E97-8A84-7645-BAFE-43E1CDA11796}" srcOrd="0" destOrd="0" presId="urn:microsoft.com/office/officeart/2005/8/layout/hierarchy1"/>
    <dgm:cxn modelId="{96AAE153-0A3C-F044-A70C-8C4C4B7BD3E2}" type="presParOf" srcId="{9C5BD3B1-4364-C042-8276-06DAC65CDD81}" destId="{B59FF1FC-CB6C-7B48-BF11-4E5CDC0B679D}" srcOrd="0" destOrd="0" presId="urn:microsoft.com/office/officeart/2005/8/layout/hierarchy1"/>
    <dgm:cxn modelId="{67AED32D-0721-BF4E-97C4-D6DCC4CEB4BA}" type="presParOf" srcId="{B59FF1FC-CB6C-7B48-BF11-4E5CDC0B679D}" destId="{593B2A10-5AF2-D446-9234-83D34034578E}" srcOrd="0" destOrd="0" presId="urn:microsoft.com/office/officeart/2005/8/layout/hierarchy1"/>
    <dgm:cxn modelId="{58B4E103-9B42-1740-A536-795E28C40DC0}" type="presParOf" srcId="{593B2A10-5AF2-D446-9234-83D34034578E}" destId="{05146896-A7BA-1241-AF21-96893E749AB9}" srcOrd="0" destOrd="0" presId="urn:microsoft.com/office/officeart/2005/8/layout/hierarchy1"/>
    <dgm:cxn modelId="{5892385F-0257-3E4B-A590-122132901F85}" type="presParOf" srcId="{593B2A10-5AF2-D446-9234-83D34034578E}" destId="{D0DDBACB-FEE5-3141-A070-FCBA98F095A9}" srcOrd="1" destOrd="0" presId="urn:microsoft.com/office/officeart/2005/8/layout/hierarchy1"/>
    <dgm:cxn modelId="{FFF654BD-A0BA-4841-A28F-095299BE53F3}" type="presParOf" srcId="{B59FF1FC-CB6C-7B48-BF11-4E5CDC0B679D}" destId="{A90C5D56-76E6-E24A-8848-8CE1B4AC60DB}" srcOrd="1" destOrd="0" presId="urn:microsoft.com/office/officeart/2005/8/layout/hierarchy1"/>
    <dgm:cxn modelId="{14AAD3A2-7C7F-364C-B669-B51ECA2BB4D6}" type="presParOf" srcId="{A90C5D56-76E6-E24A-8848-8CE1B4AC60DB}" destId="{565C429F-5611-EA49-8BA8-B386DC47B476}" srcOrd="0" destOrd="0" presId="urn:microsoft.com/office/officeart/2005/8/layout/hierarchy1"/>
    <dgm:cxn modelId="{4E18058E-1653-3140-9D31-235A4BDCECA4}" type="presParOf" srcId="{A90C5D56-76E6-E24A-8848-8CE1B4AC60DB}" destId="{08F773A6-6D56-7C46-9E33-B175C6D8B30A}" srcOrd="1" destOrd="0" presId="urn:microsoft.com/office/officeart/2005/8/layout/hierarchy1"/>
    <dgm:cxn modelId="{56DA61E0-177B-9D42-B677-C2FA9991B642}" type="presParOf" srcId="{08F773A6-6D56-7C46-9E33-B175C6D8B30A}" destId="{1D898EB0-C39F-4A45-A7E7-4D0A0B1A95B6}" srcOrd="0" destOrd="0" presId="urn:microsoft.com/office/officeart/2005/8/layout/hierarchy1"/>
    <dgm:cxn modelId="{16957F18-8D06-554A-96AC-77F0B7FFF12F}" type="presParOf" srcId="{1D898EB0-C39F-4A45-A7E7-4D0A0B1A95B6}" destId="{6E3DB1D8-DF84-964E-A006-C0DED3C6B4A5}" srcOrd="0" destOrd="0" presId="urn:microsoft.com/office/officeart/2005/8/layout/hierarchy1"/>
    <dgm:cxn modelId="{ED2970A4-F971-9443-B081-DB58624EE0A0}" type="presParOf" srcId="{1D898EB0-C39F-4A45-A7E7-4D0A0B1A95B6}" destId="{CD325CDA-0A32-0D4A-8357-32986C25AF5C}" srcOrd="1" destOrd="0" presId="urn:microsoft.com/office/officeart/2005/8/layout/hierarchy1"/>
    <dgm:cxn modelId="{B9153FC5-6F86-A344-BE2B-0E3A1625DA62}" type="presParOf" srcId="{08F773A6-6D56-7C46-9E33-B175C6D8B30A}" destId="{211FB110-4324-2240-8579-0D18D5F9D9A3}" srcOrd="1" destOrd="0" presId="urn:microsoft.com/office/officeart/2005/8/layout/hierarchy1"/>
    <dgm:cxn modelId="{65760240-A1B2-984F-9CDC-68B5CF9CCF70}" type="presParOf" srcId="{211FB110-4324-2240-8579-0D18D5F9D9A3}" destId="{1E515A31-54A1-9A4B-948A-A29B88E4053A}" srcOrd="0" destOrd="0" presId="urn:microsoft.com/office/officeart/2005/8/layout/hierarchy1"/>
    <dgm:cxn modelId="{911CB89B-7B37-2543-BAC6-DD18B4158385}" type="presParOf" srcId="{211FB110-4324-2240-8579-0D18D5F9D9A3}" destId="{D6076651-708A-D746-A18A-A29DAE930000}" srcOrd="1" destOrd="0" presId="urn:microsoft.com/office/officeart/2005/8/layout/hierarchy1"/>
    <dgm:cxn modelId="{D19DE281-8DE1-194E-B793-0ABC03D07E77}" type="presParOf" srcId="{D6076651-708A-D746-A18A-A29DAE930000}" destId="{BCF9448B-4C51-BD48-8F41-E849DD6CFB57}" srcOrd="0" destOrd="0" presId="urn:microsoft.com/office/officeart/2005/8/layout/hierarchy1"/>
    <dgm:cxn modelId="{3A5B10BE-029D-1141-AEFA-81BEC34C46C1}" type="presParOf" srcId="{BCF9448B-4C51-BD48-8F41-E849DD6CFB57}" destId="{76AEC976-777F-3C42-B15F-E1CD08331A47}" srcOrd="0" destOrd="0" presId="urn:microsoft.com/office/officeart/2005/8/layout/hierarchy1"/>
    <dgm:cxn modelId="{B7079391-E079-8844-8615-410C4E1E7391}" type="presParOf" srcId="{BCF9448B-4C51-BD48-8F41-E849DD6CFB57}" destId="{505323AE-9D31-BD4E-9032-3CEFF759821E}" srcOrd="1" destOrd="0" presId="urn:microsoft.com/office/officeart/2005/8/layout/hierarchy1"/>
    <dgm:cxn modelId="{3B4ED63E-EE15-C54F-9C63-B4EF9F99FFBA}" type="presParOf" srcId="{D6076651-708A-D746-A18A-A29DAE930000}" destId="{42117053-C0C0-5747-A3C7-A5F85A8312E2}" srcOrd="1" destOrd="0" presId="urn:microsoft.com/office/officeart/2005/8/layout/hierarchy1"/>
    <dgm:cxn modelId="{752C2EC6-FB09-0C4B-A443-9C678DD5F10E}" type="presParOf" srcId="{42117053-C0C0-5747-A3C7-A5F85A8312E2}" destId="{973C07C6-35DF-F540-9DAE-3896E76DB23C}" srcOrd="0" destOrd="0" presId="urn:microsoft.com/office/officeart/2005/8/layout/hierarchy1"/>
    <dgm:cxn modelId="{52F98320-0B34-6040-8B18-D792DAD521B9}" type="presParOf" srcId="{42117053-C0C0-5747-A3C7-A5F85A8312E2}" destId="{0E0C8B47-6B9A-8848-A292-026C3DF329B6}" srcOrd="1" destOrd="0" presId="urn:microsoft.com/office/officeart/2005/8/layout/hierarchy1"/>
    <dgm:cxn modelId="{83216AE5-B8C8-7E4B-958A-793E76BC8F56}" type="presParOf" srcId="{0E0C8B47-6B9A-8848-A292-026C3DF329B6}" destId="{8BFE7E63-5B7D-5147-8D3F-D0F9C9FAB365}" srcOrd="0" destOrd="0" presId="urn:microsoft.com/office/officeart/2005/8/layout/hierarchy1"/>
    <dgm:cxn modelId="{504CCB09-F438-F740-8F5A-F7EA3E311088}" type="presParOf" srcId="{8BFE7E63-5B7D-5147-8D3F-D0F9C9FAB365}" destId="{DA0107F3-991C-A245-9638-C49DA40C114A}" srcOrd="0" destOrd="0" presId="urn:microsoft.com/office/officeart/2005/8/layout/hierarchy1"/>
    <dgm:cxn modelId="{6BCC5563-4BB3-7F40-94EF-961252F294C8}" type="presParOf" srcId="{8BFE7E63-5B7D-5147-8D3F-D0F9C9FAB365}" destId="{ED70C55C-1C60-D548-B45B-CC2872966024}" srcOrd="1" destOrd="0" presId="urn:microsoft.com/office/officeart/2005/8/layout/hierarchy1"/>
    <dgm:cxn modelId="{FF59B8B3-3E58-504D-B254-38E81DD3B324}" type="presParOf" srcId="{0E0C8B47-6B9A-8848-A292-026C3DF329B6}" destId="{6BB93B7F-1A03-694F-8903-EEA5F59B132A}" srcOrd="1" destOrd="0" presId="urn:microsoft.com/office/officeart/2005/8/layout/hierarchy1"/>
    <dgm:cxn modelId="{2A09A310-2FE5-4D42-A45F-26F3BDCA9DC7}" type="presParOf" srcId="{42117053-C0C0-5747-A3C7-A5F85A8312E2}" destId="{0C729D90-2819-2A40-9AF8-0B18AEA6CE39}" srcOrd="2" destOrd="0" presId="urn:microsoft.com/office/officeart/2005/8/layout/hierarchy1"/>
    <dgm:cxn modelId="{C87534CE-B4B0-534B-B0C4-5BF582AF8A52}" type="presParOf" srcId="{42117053-C0C0-5747-A3C7-A5F85A8312E2}" destId="{364F17BF-6AA3-F044-A23F-721C379CF91B}" srcOrd="3" destOrd="0" presId="urn:microsoft.com/office/officeart/2005/8/layout/hierarchy1"/>
    <dgm:cxn modelId="{19B4F3E9-3685-DC4A-B8BF-4DF22F384A56}" type="presParOf" srcId="{364F17BF-6AA3-F044-A23F-721C379CF91B}" destId="{09768197-BC44-564B-9546-2874B5BA5E02}" srcOrd="0" destOrd="0" presId="urn:microsoft.com/office/officeart/2005/8/layout/hierarchy1"/>
    <dgm:cxn modelId="{5C58FB98-15DB-7646-9A09-3175A1B245C5}" type="presParOf" srcId="{09768197-BC44-564B-9546-2874B5BA5E02}" destId="{DF47B418-43BB-5049-BCEA-44963A4C4F03}" srcOrd="0" destOrd="0" presId="urn:microsoft.com/office/officeart/2005/8/layout/hierarchy1"/>
    <dgm:cxn modelId="{D74B4BA8-536D-EA44-B842-A71CC9CFF734}" type="presParOf" srcId="{09768197-BC44-564B-9546-2874B5BA5E02}" destId="{B3CDE906-3AEF-8349-B761-ED3A337BBC8D}" srcOrd="1" destOrd="0" presId="urn:microsoft.com/office/officeart/2005/8/layout/hierarchy1"/>
    <dgm:cxn modelId="{97DAA69C-31A7-C24C-A22D-3CA397B0149D}" type="presParOf" srcId="{364F17BF-6AA3-F044-A23F-721C379CF91B}" destId="{49067FA5-09B5-DC40-8C20-6917FD1D47AC}" srcOrd="1" destOrd="0" presId="urn:microsoft.com/office/officeart/2005/8/layout/hierarchy1"/>
    <dgm:cxn modelId="{33957D95-5ACB-A443-9286-5444FC104B4F}" type="presParOf" srcId="{211FB110-4324-2240-8579-0D18D5F9D9A3}" destId="{47339455-E9CD-E744-BA3E-6005BB904447}" srcOrd="2" destOrd="0" presId="urn:microsoft.com/office/officeart/2005/8/layout/hierarchy1"/>
    <dgm:cxn modelId="{AEAD30C9-29FB-B44E-94A1-9D6251020CB5}" type="presParOf" srcId="{211FB110-4324-2240-8579-0D18D5F9D9A3}" destId="{C66B594E-A0EC-904F-A97F-732C27BD25B3}" srcOrd="3" destOrd="0" presId="urn:microsoft.com/office/officeart/2005/8/layout/hierarchy1"/>
    <dgm:cxn modelId="{9E4B3189-C0F0-6E41-9AFC-E9F3063F907F}" type="presParOf" srcId="{C66B594E-A0EC-904F-A97F-732C27BD25B3}" destId="{D697AA55-2FD4-3244-A476-6A2009B9C8B4}" srcOrd="0" destOrd="0" presId="urn:microsoft.com/office/officeart/2005/8/layout/hierarchy1"/>
    <dgm:cxn modelId="{1E889943-5E33-6F47-BE8E-387349C20823}" type="presParOf" srcId="{D697AA55-2FD4-3244-A476-6A2009B9C8B4}" destId="{CCE7A315-2932-AD44-8524-68AD8F30AEF6}" srcOrd="0" destOrd="0" presId="urn:microsoft.com/office/officeart/2005/8/layout/hierarchy1"/>
    <dgm:cxn modelId="{2B529A5B-8016-2947-A0ED-5DF9D141DECC}" type="presParOf" srcId="{D697AA55-2FD4-3244-A476-6A2009B9C8B4}" destId="{1FBC8E97-8A84-7645-BAFE-43E1CDA11796}" srcOrd="1" destOrd="0" presId="urn:microsoft.com/office/officeart/2005/8/layout/hierarchy1"/>
    <dgm:cxn modelId="{1027C64C-248D-6A43-BC88-73566ACCCDC8}" type="presParOf" srcId="{C66B594E-A0EC-904F-A97F-732C27BD25B3}" destId="{6E2A36B1-A081-5342-ABFA-F04F36A2D46E}" srcOrd="1" destOrd="0" presId="urn:microsoft.com/office/officeart/2005/8/layout/hierarchy1"/>
    <dgm:cxn modelId="{2B3C110A-659E-704D-A971-5A6F9DAD32BB}" type="presParOf" srcId="{211FB110-4324-2240-8579-0D18D5F9D9A3}" destId="{3F773E91-3FC6-3D48-ADA3-3FBBC814D6F2}" srcOrd="4" destOrd="0" presId="urn:microsoft.com/office/officeart/2005/8/layout/hierarchy1"/>
    <dgm:cxn modelId="{2D8D6D8C-5D6C-094B-9F97-5DFFB99295A5}" type="presParOf" srcId="{211FB110-4324-2240-8579-0D18D5F9D9A3}" destId="{44B0D8C8-ECFA-ED49-B722-3836F64DE684}" srcOrd="5" destOrd="0" presId="urn:microsoft.com/office/officeart/2005/8/layout/hierarchy1"/>
    <dgm:cxn modelId="{8434C61F-E461-8C4E-B839-166C9D56A619}" type="presParOf" srcId="{44B0D8C8-ECFA-ED49-B722-3836F64DE684}" destId="{0E3583B9-CF02-D346-8ED7-26398F2F3B4C}" srcOrd="0" destOrd="0" presId="urn:microsoft.com/office/officeart/2005/8/layout/hierarchy1"/>
    <dgm:cxn modelId="{62DAE163-88A0-3745-A8FC-47560C82FAB9}" type="presParOf" srcId="{0E3583B9-CF02-D346-8ED7-26398F2F3B4C}" destId="{508A2A33-0D76-794A-AC4E-5050FAFAE415}" srcOrd="0" destOrd="0" presId="urn:microsoft.com/office/officeart/2005/8/layout/hierarchy1"/>
    <dgm:cxn modelId="{DBEFA008-9840-294E-AC54-D54AFDC22FA2}" type="presParOf" srcId="{0E3583B9-CF02-D346-8ED7-26398F2F3B4C}" destId="{2C6C4631-2093-0B42-8009-FAD5F7EB45C8}" srcOrd="1" destOrd="0" presId="urn:microsoft.com/office/officeart/2005/8/layout/hierarchy1"/>
    <dgm:cxn modelId="{36E00E3F-C517-8047-B506-85BF52A70CC8}" type="presParOf" srcId="{44B0D8C8-ECFA-ED49-B722-3836F64DE684}" destId="{8280175E-39B3-0A43-9F50-B8439B3C5C0A}" srcOrd="1" destOrd="0" presId="urn:microsoft.com/office/officeart/2005/8/layout/hierarchy1"/>
    <dgm:cxn modelId="{3CBE578E-6312-3042-83EF-9E1793520145}" type="presParOf" srcId="{211FB110-4324-2240-8579-0D18D5F9D9A3}" destId="{2B0CED9B-B6E2-374B-8ED8-A8A3D8327D01}" srcOrd="6" destOrd="0" presId="urn:microsoft.com/office/officeart/2005/8/layout/hierarchy1"/>
    <dgm:cxn modelId="{88D59475-CA09-2342-859D-A8D9738E3BF8}" type="presParOf" srcId="{211FB110-4324-2240-8579-0D18D5F9D9A3}" destId="{BCBE4C13-EF41-8146-B210-74DF031CBC6C}" srcOrd="7" destOrd="0" presId="urn:microsoft.com/office/officeart/2005/8/layout/hierarchy1"/>
    <dgm:cxn modelId="{954291AE-2901-9849-8CE0-A2E2E6201873}" type="presParOf" srcId="{BCBE4C13-EF41-8146-B210-74DF031CBC6C}" destId="{7357EFB5-4052-B540-938E-7F2E6DC3FCA2}" srcOrd="0" destOrd="0" presId="urn:microsoft.com/office/officeart/2005/8/layout/hierarchy1"/>
    <dgm:cxn modelId="{476BDFAE-7170-2949-913B-1BDB269660E2}" type="presParOf" srcId="{7357EFB5-4052-B540-938E-7F2E6DC3FCA2}" destId="{F0F65F40-BCB8-5B43-87B1-B9E157A2B4D6}" srcOrd="0" destOrd="0" presId="urn:microsoft.com/office/officeart/2005/8/layout/hierarchy1"/>
    <dgm:cxn modelId="{10C9A464-D355-904E-A8B8-DF1961960820}" type="presParOf" srcId="{7357EFB5-4052-B540-938E-7F2E6DC3FCA2}" destId="{F74545EE-CAD2-0E4E-9E62-6D1AC2830F70}" srcOrd="1" destOrd="0" presId="urn:microsoft.com/office/officeart/2005/8/layout/hierarchy1"/>
    <dgm:cxn modelId="{2D9DD389-F9D4-4044-ABD9-17D746A52CFD}" type="presParOf" srcId="{BCBE4C13-EF41-8146-B210-74DF031CBC6C}" destId="{1A1A322A-01D8-F841-8A40-8ECF9C4A74DC}" srcOrd="1" destOrd="0" presId="urn:microsoft.com/office/officeart/2005/8/layout/hierarchy1"/>
    <dgm:cxn modelId="{0AE5330F-F4B2-824C-BDF9-D43FED77EE5F}" type="presParOf" srcId="{A90C5D56-76E6-E24A-8848-8CE1B4AC60DB}" destId="{5748B7E8-CDEE-164D-9A2B-E7A16443E4A8}" srcOrd="2" destOrd="0" presId="urn:microsoft.com/office/officeart/2005/8/layout/hierarchy1"/>
    <dgm:cxn modelId="{5872175B-4A82-B54A-A71D-E40DD68CF1C3}" type="presParOf" srcId="{A90C5D56-76E6-E24A-8848-8CE1B4AC60DB}" destId="{2EA65AB7-26BE-4647-A378-9A5EA0F41479}" srcOrd="3" destOrd="0" presId="urn:microsoft.com/office/officeart/2005/8/layout/hierarchy1"/>
    <dgm:cxn modelId="{34DD5587-E774-E445-8748-AF451C2BE5DF}" type="presParOf" srcId="{2EA65AB7-26BE-4647-A378-9A5EA0F41479}" destId="{2BF40592-FA6C-3A43-88E5-1B3E4C9B0E3E}" srcOrd="0" destOrd="0" presId="urn:microsoft.com/office/officeart/2005/8/layout/hierarchy1"/>
    <dgm:cxn modelId="{D27562A0-640E-C149-8A73-7F019CB27ADC}" type="presParOf" srcId="{2BF40592-FA6C-3A43-88E5-1B3E4C9B0E3E}" destId="{8C268AF4-DB79-7C4D-8075-E1078F0C87A4}" srcOrd="0" destOrd="0" presId="urn:microsoft.com/office/officeart/2005/8/layout/hierarchy1"/>
    <dgm:cxn modelId="{73599F72-27E9-E542-A92F-73A51F293269}" type="presParOf" srcId="{2BF40592-FA6C-3A43-88E5-1B3E4C9B0E3E}" destId="{E2CA3E71-653F-E242-9405-5F682C2DD15E}" srcOrd="1" destOrd="0" presId="urn:microsoft.com/office/officeart/2005/8/layout/hierarchy1"/>
    <dgm:cxn modelId="{1751690C-7AFE-D542-B4DF-653FB2E9B017}" type="presParOf" srcId="{2EA65AB7-26BE-4647-A378-9A5EA0F41479}" destId="{78091D31-5B96-B046-B29B-D45B754FF1EA}" srcOrd="1" destOrd="0" presId="urn:microsoft.com/office/officeart/2005/8/layout/hierarchy1"/>
    <dgm:cxn modelId="{9F31D0EE-A6DF-2E40-8291-EFE891D9FE00}" type="presParOf" srcId="{9C5BD3B1-4364-C042-8276-06DAC65CDD81}" destId="{EC2C1B9F-480B-AC49-92FA-CB657775AF21}" srcOrd="1" destOrd="0" presId="urn:microsoft.com/office/officeart/2005/8/layout/hierarchy1"/>
    <dgm:cxn modelId="{1FB464F6-CE51-EF49-A36D-2ED6C488ACB3}" type="presParOf" srcId="{EC2C1B9F-480B-AC49-92FA-CB657775AF21}" destId="{336D61F2-67F4-174A-9C69-3759373DAF01}" srcOrd="0" destOrd="0" presId="urn:microsoft.com/office/officeart/2005/8/layout/hierarchy1"/>
    <dgm:cxn modelId="{D6952906-547B-2C40-A3BF-6A830B7045E4}" type="presParOf" srcId="{336D61F2-67F4-174A-9C69-3759373DAF01}" destId="{B06D7944-901B-B846-B416-738CD0BFE2B4}" srcOrd="0" destOrd="0" presId="urn:microsoft.com/office/officeart/2005/8/layout/hierarchy1"/>
    <dgm:cxn modelId="{47736161-A9F6-C040-83C4-CECCA62B9588}" type="presParOf" srcId="{336D61F2-67F4-174A-9C69-3759373DAF01}" destId="{0A13D508-7658-B94D-9227-B843FC91C89B}" srcOrd="1" destOrd="0" presId="urn:microsoft.com/office/officeart/2005/8/layout/hierarchy1"/>
    <dgm:cxn modelId="{257A92A0-CAD0-AA4E-8903-F02807938A6D}" type="presParOf" srcId="{EC2C1B9F-480B-AC49-92FA-CB657775AF21}" destId="{08BEA5CF-9DF9-8F40-AF15-855D60EC4B67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6204E-1634-8B47-9EBB-22DF7475568D}" type="datetime1">
              <a:rPr lang="en-US" smtClean="0"/>
              <a:pPr/>
              <a:t>4/21/09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77A1-CE4E-464A-A3C8-655160D9F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F8DB8-69EF-DE4A-B9A6-97B7F92B3D13}" type="datetime1">
              <a:rPr lang="en-US" smtClean="0"/>
              <a:pPr/>
              <a:t>4/21/09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656F7-3F31-6743-9697-5F03AEB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April 22, 2009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April 22,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kumimoji="0" lang="en-US" smtClean="0"/>
              <a:t>NCGS 2009 Chapel Hill</a:t>
            </a:r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April 22,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Grid Middleware 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Suchandra Thapa</a:t>
            </a:r>
          </a:p>
          <a:p>
            <a:r>
              <a:rPr lang="en-US" dirty="0" smtClean="0"/>
              <a:t>Computation Institute</a:t>
            </a:r>
          </a:p>
          <a:p>
            <a:r>
              <a:rPr lang="en-US" dirty="0" smtClean="0"/>
              <a:t>University of Chicago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different flavors</a:t>
            </a:r>
          </a:p>
          <a:p>
            <a:pPr lvl="1"/>
            <a:r>
              <a:rPr lang="en-US" dirty="0" smtClean="0"/>
              <a:t>OSG provides and supports both</a:t>
            </a:r>
          </a:p>
          <a:p>
            <a:pPr lvl="1"/>
            <a:r>
              <a:rPr lang="en-US" dirty="0" smtClean="0"/>
              <a:t>Very different implementations</a:t>
            </a:r>
          </a:p>
          <a:p>
            <a:r>
              <a:rPr lang="en-US" dirty="0" smtClean="0"/>
              <a:t>GT2 </a:t>
            </a:r>
          </a:p>
          <a:p>
            <a:pPr lvl="1"/>
            <a:r>
              <a:rPr lang="en-US" dirty="0" smtClean="0"/>
              <a:t>What most users and </a:t>
            </a:r>
            <a:r>
              <a:rPr lang="en-US" dirty="0" err="1" smtClean="0"/>
              <a:t>VOs</a:t>
            </a:r>
            <a:r>
              <a:rPr lang="en-US" dirty="0" smtClean="0"/>
              <a:t> use</a:t>
            </a:r>
          </a:p>
          <a:p>
            <a:pPr lvl="1"/>
            <a:r>
              <a:rPr lang="en-US" dirty="0" smtClean="0"/>
              <a:t>Very stable and well understood</a:t>
            </a:r>
          </a:p>
          <a:p>
            <a:pPr lvl="1"/>
            <a:r>
              <a:rPr lang="en-US" dirty="0" smtClean="0"/>
              <a:t>On the other hand, fairly old</a:t>
            </a:r>
          </a:p>
          <a:p>
            <a:r>
              <a:rPr lang="en-US" dirty="0" smtClean="0"/>
              <a:t>GT4 (aka </a:t>
            </a:r>
            <a:r>
              <a:rPr lang="en-US" dirty="0" err="1" smtClean="0"/>
              <a:t>ws</a:t>
            </a:r>
            <a:r>
              <a:rPr lang="en-US" dirty="0" smtClean="0"/>
              <a:t>-gram)</a:t>
            </a:r>
          </a:p>
          <a:p>
            <a:pPr lvl="1"/>
            <a:r>
              <a:rPr lang="en-US" dirty="0" smtClean="0"/>
              <a:t>Web services enabled job submission</a:t>
            </a:r>
          </a:p>
          <a:p>
            <a:pPr lvl="1"/>
            <a:r>
              <a:rPr lang="en-US" dirty="0" smtClean="0"/>
              <a:t>Currently in transition</a:t>
            </a:r>
          </a:p>
          <a:p>
            <a:pPr lvl="1"/>
            <a:r>
              <a:rPr lang="en-US" dirty="0" smtClean="0"/>
              <a:t>Used primarily by LIGO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Collects information about what jobs have run on your site and by whom</a:t>
            </a:r>
          </a:p>
          <a:p>
            <a:r>
              <a:rPr lang="en-US" dirty="0" smtClean="0"/>
              <a:t>Hooks into GRAM and/or job manager </a:t>
            </a:r>
          </a:p>
          <a:p>
            <a:r>
              <a:rPr lang="en-US" dirty="0" smtClean="0"/>
              <a:t>Sends information to a central server</a:t>
            </a:r>
          </a:p>
          <a:p>
            <a:r>
              <a:rPr lang="en-US" dirty="0" smtClean="0"/>
              <a:t>Can connect and query central service to get reports and graphs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CEMon</a:t>
            </a:r>
            <a:r>
              <a:rPr lang="en-US" dirty="0" smtClean="0"/>
              <a:t> / GIP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These work together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Essential for accurate information about your site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End-users see this information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Generic Information Provider (GIP)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Scripts to scrape information about your site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Some information is dynamic (queue length)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Some is static (site name)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dirty="0" err="1" smtClean="0"/>
              <a:t>CEMon</a:t>
            </a:r>
            <a:endParaRPr lang="en-US" dirty="0" smtClean="0"/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Reports information to OSG </a:t>
            </a:r>
            <a:r>
              <a:rPr lang="en-US" dirty="0" err="1" smtClean="0"/>
              <a:t>GOC’s</a:t>
            </a:r>
            <a:r>
              <a:rPr lang="en-US" dirty="0" smtClean="0"/>
              <a:t> BDII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Reports to OSG Resource Selector (</a:t>
            </a:r>
            <a:r>
              <a:rPr lang="en-US" dirty="0" err="1" smtClean="0"/>
              <a:t>ReSS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System to run tests on various components of your site</a:t>
            </a:r>
          </a:p>
          <a:p>
            <a:r>
              <a:rPr lang="en-US" dirty="0" smtClean="0"/>
              <a:t>Presents a web page with red/green overview and links to more specific information on test results</a:t>
            </a:r>
          </a:p>
          <a:p>
            <a:r>
              <a:rPr lang="en-US" dirty="0" smtClean="0"/>
              <a:t>Optional interface to </a:t>
            </a:r>
            <a:r>
              <a:rPr lang="en-US" dirty="0" err="1" smtClean="0"/>
              <a:t>nagios</a:t>
            </a:r>
            <a:endParaRPr lang="en-US" dirty="0" smtClean="0"/>
          </a:p>
          <a:p>
            <a:r>
              <a:rPr lang="en-US" dirty="0" smtClean="0"/>
              <a:t>Can be run on a server other than 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Grid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Introduction to OSG terms</a:t>
            </a:r>
          </a:p>
          <a:p>
            <a:r>
              <a:rPr lang="en-US" dirty="0" smtClean="0"/>
              <a:t>The OSG compute element</a:t>
            </a:r>
          </a:p>
          <a:p>
            <a:r>
              <a:rPr lang="en-US" dirty="0" smtClean="0"/>
              <a:t>Grid Middleware</a:t>
            </a:r>
          </a:p>
          <a:p>
            <a:r>
              <a:rPr lang="en-US" dirty="0" smtClean="0"/>
              <a:t>Web Resources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Security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Certificates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OSG uses X.509 certificates for authentication and authorization</a:t>
            </a:r>
          </a:p>
          <a:p>
            <a:r>
              <a:rPr lang="en-US" dirty="0" smtClean="0"/>
              <a:t>Most certificates are from the </a:t>
            </a:r>
            <a:r>
              <a:rPr lang="en-US" dirty="0" err="1" smtClean="0"/>
              <a:t>DOEGrids</a:t>
            </a:r>
            <a:r>
              <a:rPr lang="en-US" dirty="0" smtClean="0"/>
              <a:t> certificate chain</a:t>
            </a:r>
          </a:p>
          <a:p>
            <a:r>
              <a:rPr lang="en-US" dirty="0" smtClean="0"/>
              <a:t>Obtained from GOC / Need someone to “vouch” for you </a:t>
            </a:r>
          </a:p>
          <a:p>
            <a:r>
              <a:rPr lang="en-US" dirty="0" smtClean="0"/>
              <a:t>All tools use and verify using certificates</a:t>
            </a:r>
          </a:p>
          <a:p>
            <a:pPr lvl="1"/>
            <a:r>
              <a:rPr lang="en-US" dirty="0" smtClean="0"/>
              <a:t>User submissions (job submission, </a:t>
            </a:r>
            <a:r>
              <a:rPr lang="en-US" dirty="0" err="1" smtClean="0"/>
              <a:t>gsiftp</a:t>
            </a:r>
            <a:r>
              <a:rPr lang="en-US" dirty="0" smtClean="0"/>
              <a:t>) use proxies signed by user’s X.509 certificate</a:t>
            </a:r>
          </a:p>
          <a:p>
            <a:pPr lvl="1"/>
            <a:r>
              <a:rPr lang="en-US" dirty="0" smtClean="0"/>
              <a:t>Sites and services have certificates which are verified by user 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 Certificates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Public certificate for certificate authorities</a:t>
            </a:r>
          </a:p>
          <a:p>
            <a:pPr lvl="1"/>
            <a:r>
              <a:rPr lang="en-US" dirty="0" smtClean="0"/>
              <a:t>Used to verify authenticity of user certificates</a:t>
            </a:r>
          </a:p>
          <a:p>
            <a:r>
              <a:rPr lang="en-US" dirty="0" smtClean="0"/>
              <a:t>Recommended: OSG CA distribution</a:t>
            </a:r>
          </a:p>
          <a:p>
            <a:pPr lvl="2"/>
            <a:r>
              <a:rPr lang="en-US" dirty="0" smtClean="0"/>
              <a:t>IGTF + </a:t>
            </a:r>
            <a:r>
              <a:rPr lang="en-US" dirty="0" err="1" smtClean="0"/>
              <a:t>TeraGrid</a:t>
            </a:r>
            <a:r>
              <a:rPr lang="en-US" dirty="0" smtClean="0"/>
              <a:t>-only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Certificate Revocation Lists (CRLs)</a:t>
            </a:r>
            <a:endParaRPr lang="en-US" dirty="0" smtClean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not enough to have the </a:t>
            </a:r>
            <a:r>
              <a:rPr lang="en-US" dirty="0" err="1" smtClean="0"/>
              <a:t>CAs</a:t>
            </a:r>
            <a:endParaRPr lang="en-US" dirty="0" smtClean="0"/>
          </a:p>
          <a:p>
            <a:r>
              <a:rPr lang="en-US" dirty="0" err="1" smtClean="0"/>
              <a:t>CAs</a:t>
            </a:r>
            <a:r>
              <a:rPr lang="en-US" dirty="0" smtClean="0"/>
              <a:t> publish </a:t>
            </a:r>
            <a:r>
              <a:rPr lang="en-US" dirty="0" err="1" smtClean="0"/>
              <a:t>CRLs</a:t>
            </a:r>
            <a:r>
              <a:rPr lang="en-US" dirty="0" smtClean="0"/>
              <a:t>: lists of certificates that have been revoked</a:t>
            </a:r>
          </a:p>
          <a:p>
            <a:pPr lvl="1"/>
            <a:r>
              <a:rPr lang="en-US" dirty="0" smtClean="0"/>
              <a:t>Sometimes revoked for administrative reasons</a:t>
            </a:r>
          </a:p>
          <a:p>
            <a:pPr lvl="1"/>
            <a:r>
              <a:rPr lang="en-US" dirty="0" smtClean="0"/>
              <a:t>Sometimes revoked for security reasons</a:t>
            </a:r>
          </a:p>
          <a:p>
            <a:r>
              <a:rPr lang="en-US" dirty="0" smtClean="0"/>
              <a:t>On OSG, default settings are to update these lists once a day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Certifcate</a:t>
            </a:r>
            <a:r>
              <a:rPr lang="en-US" dirty="0" smtClean="0"/>
              <a:t> Checking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1743075" cy="263437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191000" y="1981200"/>
            <a:ext cx="15240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28875" y="2395888"/>
            <a:ext cx="1762125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7000" y="1981200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6400800" y="3886200"/>
            <a:ext cx="1728216" cy="1173162"/>
          </a:xfrm>
          <a:prstGeom prst="cloudCallo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CA List</a:t>
            </a:r>
            <a:endParaRPr lang="en-US" dirty="0"/>
          </a:p>
        </p:txBody>
      </p:sp>
      <p:sp>
        <p:nvSpPr>
          <p:cNvPr id="15" name="Cloud Callout 14"/>
          <p:cNvSpPr/>
          <p:nvPr/>
        </p:nvSpPr>
        <p:spPr>
          <a:xfrm>
            <a:off x="3810000" y="4313505"/>
            <a:ext cx="1619921" cy="947030"/>
          </a:xfrm>
          <a:prstGeom prst="cloudCallo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CRL List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81736" y="3200400"/>
            <a:ext cx="1238127" cy="685800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</p:cNvCxnSpPr>
          <p:nvPr/>
        </p:nvCxnSpPr>
        <p:spPr>
          <a:xfrm rot="5400000">
            <a:off x="4282148" y="3642652"/>
            <a:ext cx="1113105" cy="228600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70728" y="2831067"/>
            <a:ext cx="8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Valid?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60928" y="3352800"/>
            <a:ext cx="11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Revoked?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0872" y="3352800"/>
            <a:ext cx="6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Yes!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90999" y="3906798"/>
            <a:ext cx="48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8875" y="2397475"/>
            <a:ext cx="155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Certificate accepted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29" grpId="0"/>
      <p:bldP spid="30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Done by </a:t>
            </a:r>
            <a:r>
              <a:rPr lang="en-US" dirty="0" err="1" smtClean="0"/>
              <a:t>gridmap</a:t>
            </a:r>
            <a:r>
              <a:rPr lang="en-US" dirty="0" smtClean="0"/>
              <a:t> files or GUMS </a:t>
            </a:r>
          </a:p>
          <a:p>
            <a:r>
              <a:rPr lang="en-US" dirty="0" err="1" smtClean="0"/>
              <a:t>Gridmap</a:t>
            </a:r>
            <a:r>
              <a:rPr lang="en-US" dirty="0" smtClean="0"/>
              <a:t> files are fairly simple</a:t>
            </a:r>
          </a:p>
          <a:p>
            <a:pPr lvl="1"/>
            <a:r>
              <a:rPr lang="en-US" dirty="0" smtClean="0"/>
              <a:t>Text file with DN followed by local account</a:t>
            </a:r>
          </a:p>
          <a:p>
            <a:r>
              <a:rPr lang="en-US" dirty="0" smtClean="0"/>
              <a:t>GUMS is preferred solution for larger site</a:t>
            </a:r>
          </a:p>
          <a:p>
            <a:pPr lvl="1"/>
            <a:r>
              <a:rPr lang="en-US" dirty="0" smtClean="0"/>
              <a:t>Central location for authorization decisions</a:t>
            </a:r>
          </a:p>
          <a:p>
            <a:pPr lvl="1"/>
            <a:r>
              <a:rPr lang="en-US" dirty="0" smtClean="0"/>
              <a:t>Allows for </a:t>
            </a:r>
            <a:r>
              <a:rPr lang="en-US" dirty="0" err="1" smtClean="0"/>
              <a:t>vo</a:t>
            </a:r>
            <a:r>
              <a:rPr lang="en-US" dirty="0" smtClean="0"/>
              <a:t> roles and multiple </a:t>
            </a:r>
            <a:r>
              <a:rPr lang="en-US" dirty="0" err="1" smtClean="0"/>
              <a:t>vo</a:t>
            </a:r>
            <a:r>
              <a:rPr lang="en-US" dirty="0" smtClean="0"/>
              <a:t> membership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April 22,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E51AA724-561A-1846-8644-561AA2F660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OSG Compute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Introduction to OSG terms</a:t>
            </a:r>
          </a:p>
          <a:p>
            <a:r>
              <a:rPr lang="en-US" dirty="0" smtClean="0"/>
              <a:t>The OSG compute element</a:t>
            </a:r>
          </a:p>
          <a:p>
            <a:r>
              <a:rPr lang="en-US" dirty="0" smtClean="0"/>
              <a:t>Grid Middleware</a:t>
            </a:r>
          </a:p>
          <a:p>
            <a:r>
              <a:rPr lang="en-US" dirty="0" smtClean="0"/>
              <a:t>Web Resources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Gridmap</a:t>
            </a:r>
            <a:r>
              <a:rPr lang="en-US" dirty="0" smtClean="0"/>
              <a:t> Authorization Procedure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40416"/>
            <a:ext cx="1743075" cy="263437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886200" y="1524000"/>
            <a:ext cx="15240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86200" y="5279587"/>
            <a:ext cx="15240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05016" y="1524000"/>
            <a:ext cx="15240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Gridmap</a:t>
            </a:r>
            <a:r>
              <a:rPr lang="en-US" dirty="0" smtClean="0"/>
              <a:t> text file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2428875" y="2133600"/>
            <a:ext cx="1457325" cy="1286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346547" y="3739932"/>
            <a:ext cx="1621983" cy="14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5410200" y="2133600"/>
            <a:ext cx="11948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9" idx="1"/>
          </p:cNvCxnSpPr>
          <p:nvPr/>
        </p:nvCxnSpPr>
        <p:spPr>
          <a:xfrm flipV="1">
            <a:off x="5410202" y="4669985"/>
            <a:ext cx="1194814" cy="1064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7583" y="2983468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3962400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75719" y="1764268"/>
            <a:ext cx="112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8200" y="4605454"/>
            <a:ext cx="112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20657" y="5932266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engage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46583" y="31358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osg</a:t>
            </a:r>
            <a:endParaRPr lang="en-US" dirty="0"/>
          </a:p>
        </p:txBody>
      </p:sp>
      <p:cxnSp>
        <p:nvCxnSpPr>
          <p:cNvPr id="44" name="Shape 43"/>
          <p:cNvCxnSpPr>
            <a:stCxn id="9" idx="2"/>
            <a:endCxn id="7" idx="2"/>
          </p:cNvCxnSpPr>
          <p:nvPr/>
        </p:nvCxnSpPr>
        <p:spPr>
          <a:xfrm rot="5400000">
            <a:off x="6007608" y="1383792"/>
            <a:ext cx="1588" cy="2718816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29" idx="2"/>
            <a:endCxn id="8" idx="3"/>
          </p:cNvCxnSpPr>
          <p:nvPr/>
        </p:nvCxnSpPr>
        <p:spPr>
          <a:xfrm rot="5400000">
            <a:off x="6083807" y="4605978"/>
            <a:ext cx="609602" cy="19568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605016" y="4060385"/>
            <a:ext cx="15240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Gridmap</a:t>
            </a:r>
            <a:r>
              <a:rPr lang="en-US" dirty="0" smtClean="0"/>
              <a:t> text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28" grpId="0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GUMS Authorization Procedure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40416"/>
            <a:ext cx="1743075" cy="263437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886200" y="1524000"/>
            <a:ext cx="15240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86200" y="5279587"/>
            <a:ext cx="15240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05016" y="2743200"/>
            <a:ext cx="15240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GUMS Server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2428875" y="2133600"/>
            <a:ext cx="1457325" cy="1286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346547" y="3739932"/>
            <a:ext cx="1621983" cy="14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5410200" y="2133600"/>
            <a:ext cx="1194816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4893185" y="4022219"/>
            <a:ext cx="2228849" cy="11948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7583" y="2983468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3962400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20657" y="1633384"/>
            <a:ext cx="1321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DN</a:t>
            </a:r>
          </a:p>
          <a:p>
            <a:r>
              <a:rPr lang="en-US" dirty="0" smtClean="0"/>
              <a:t>Server DN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04996" y="4605454"/>
            <a:ext cx="1321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DN</a:t>
            </a:r>
          </a:p>
          <a:p>
            <a:r>
              <a:rPr lang="en-US" dirty="0" smtClean="0"/>
              <a:t>Server DN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20657" y="5932266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engage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44744" y="341978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osg</a:t>
            </a:r>
            <a:endParaRPr lang="en-US" dirty="0"/>
          </a:p>
        </p:txBody>
      </p:sp>
      <p:cxnSp>
        <p:nvCxnSpPr>
          <p:cNvPr id="44" name="Shape 43"/>
          <p:cNvCxnSpPr>
            <a:stCxn id="9" idx="1"/>
            <a:endCxn id="7" idx="2"/>
          </p:cNvCxnSpPr>
          <p:nvPr/>
        </p:nvCxnSpPr>
        <p:spPr>
          <a:xfrm rot="10800000">
            <a:off x="4648200" y="2743200"/>
            <a:ext cx="1956816" cy="609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9" idx="2"/>
            <a:endCxn id="8" idx="3"/>
          </p:cNvCxnSpPr>
          <p:nvPr/>
        </p:nvCxnSpPr>
        <p:spPr>
          <a:xfrm rot="5400000">
            <a:off x="5425215" y="3947385"/>
            <a:ext cx="1926787" cy="19568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28" grpId="0"/>
      <p:bldP spid="38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Questions? Thoughts?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OSG terms and operations</a:t>
            </a:r>
          </a:p>
          <a:p>
            <a:r>
              <a:rPr lang="en-US" dirty="0" smtClean="0"/>
              <a:t>Installing an OSG site</a:t>
            </a:r>
          </a:p>
          <a:p>
            <a:r>
              <a:rPr lang="en-US" dirty="0" smtClean="0"/>
              <a:t>Maintaining a site</a:t>
            </a:r>
          </a:p>
          <a:p>
            <a:r>
              <a:rPr lang="en-US" dirty="0" smtClean="0">
                <a:solidFill>
                  <a:srgbClr val="AEBAD5"/>
                </a:solidFill>
              </a:rPr>
              <a:t>Q&amp;A time</a:t>
            </a:r>
            <a:endParaRPr lang="en-US" dirty="0">
              <a:solidFill>
                <a:srgbClr val="AEBAD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Alain Roy </a:t>
            </a:r>
          </a:p>
          <a:p>
            <a:r>
              <a:rPr lang="en-US" dirty="0" smtClean="0"/>
              <a:t>Terrence Martin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 – Compute Element</a:t>
            </a:r>
          </a:p>
          <a:p>
            <a:r>
              <a:rPr lang="en-US" dirty="0" smtClean="0"/>
              <a:t>SE – Storage Element</a:t>
            </a:r>
          </a:p>
          <a:p>
            <a:r>
              <a:rPr lang="en-US" dirty="0" smtClean="0"/>
              <a:t>VO –  Virtual Organization</a:t>
            </a:r>
          </a:p>
          <a:p>
            <a:r>
              <a:rPr lang="en-US" dirty="0" smtClean="0"/>
              <a:t>WN – Worker Node</a:t>
            </a:r>
          </a:p>
          <a:p>
            <a:r>
              <a:rPr lang="en-US" dirty="0" smtClean="0"/>
              <a:t>VDT – Virtual Data Toolkit</a:t>
            </a:r>
          </a:p>
          <a:p>
            <a:r>
              <a:rPr lang="en-US" dirty="0" smtClean="0"/>
              <a:t>DN – Distinguished name</a:t>
            </a:r>
          </a:p>
          <a:p>
            <a:r>
              <a:rPr lang="en-US" dirty="0" smtClean="0"/>
              <a:t>GUMS – Grid User Management Server</a:t>
            </a:r>
          </a:p>
          <a:p>
            <a:r>
              <a:rPr lang="en-US" dirty="0" smtClean="0"/>
              <a:t>CA – Certificate Authority</a:t>
            </a:r>
          </a:p>
          <a:p>
            <a:r>
              <a:rPr lang="en-US" dirty="0" smtClean="0"/>
              <a:t>CRL – Certificate Revocation List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OSG Compute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Introduction to OSG terms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The OSG compute element</a:t>
            </a:r>
          </a:p>
          <a:p>
            <a:r>
              <a:rPr lang="en-US" dirty="0" smtClean="0"/>
              <a:t>Grid Middleware</a:t>
            </a:r>
          </a:p>
          <a:p>
            <a:r>
              <a:rPr lang="en-US" dirty="0" smtClean="0"/>
              <a:t>Web Resources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Software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VDT Software </a:t>
            </a:r>
          </a:p>
          <a:p>
            <a:pPr lvl="2">
              <a:buNone/>
            </a:pPr>
            <a:r>
              <a:rPr lang="en-US" dirty="0" smtClean="0"/>
              <a:t>PLUS</a:t>
            </a:r>
          </a:p>
          <a:p>
            <a:pPr lvl="1"/>
            <a:r>
              <a:rPr lang="en-US" dirty="0" smtClean="0"/>
              <a:t>Additional OSG Specific bits</a:t>
            </a:r>
          </a:p>
          <a:p>
            <a:r>
              <a:rPr lang="en-US" dirty="0" smtClean="0"/>
              <a:t>E.g. CE</a:t>
            </a:r>
          </a:p>
          <a:p>
            <a:pPr lvl="1"/>
            <a:r>
              <a:rPr lang="en-US" sz="2000" dirty="0" smtClean="0"/>
              <a:t>VDT Subset</a:t>
            </a:r>
          </a:p>
          <a:p>
            <a:pPr lvl="2"/>
            <a:r>
              <a:rPr lang="en-US" sz="2000" dirty="0" err="1" smtClean="0"/>
              <a:t>Globus</a:t>
            </a:r>
            <a:endParaRPr lang="en-US" sz="2000" dirty="0" smtClean="0"/>
          </a:p>
          <a:p>
            <a:pPr lvl="2"/>
            <a:r>
              <a:rPr lang="en-US" sz="2000" dirty="0" smtClean="0"/>
              <a:t>RSV</a:t>
            </a:r>
          </a:p>
          <a:p>
            <a:pPr lvl="2"/>
            <a:r>
              <a:rPr lang="en-US" sz="2000" dirty="0" smtClean="0"/>
              <a:t>PRIMA</a:t>
            </a:r>
          </a:p>
          <a:p>
            <a:pPr lvl="2"/>
            <a:r>
              <a:rPr lang="en-US" sz="2000" dirty="0" smtClean="0"/>
              <a:t>… and another dozen</a:t>
            </a:r>
          </a:p>
          <a:p>
            <a:pPr lvl="1"/>
            <a:r>
              <a:rPr lang="en-US" sz="2000" dirty="0" smtClean="0"/>
              <a:t>OSG bits:</a:t>
            </a:r>
          </a:p>
          <a:p>
            <a:pPr lvl="2"/>
            <a:r>
              <a:rPr lang="en-US" sz="2000" dirty="0" smtClean="0"/>
              <a:t>Information about OSG </a:t>
            </a:r>
            <a:r>
              <a:rPr lang="en-US" sz="2000" dirty="0" err="1" smtClean="0"/>
              <a:t>VOs</a:t>
            </a:r>
            <a:endParaRPr lang="en-US" sz="2000" dirty="0" smtClean="0"/>
          </a:p>
          <a:p>
            <a:pPr lvl="2"/>
            <a:r>
              <a:rPr lang="en-US" sz="2000" dirty="0" smtClean="0"/>
              <a:t>OSG configuration script (</a:t>
            </a:r>
            <a:r>
              <a:rPr lang="en-US" sz="2000" dirty="0" err="1" smtClean="0"/>
              <a:t>configure_osg.py</a:t>
            </a:r>
            <a:r>
              <a:rPr lang="en-US" sz="2000" dirty="0" smtClean="0"/>
              <a:t>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OSG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CE – Compute Element</a:t>
            </a:r>
          </a:p>
          <a:p>
            <a:pPr lvl="1"/>
            <a:r>
              <a:rPr lang="en-US" dirty="0" smtClean="0"/>
              <a:t>Provides point of interface for tools attempting to run jobs or work on a cluster</a:t>
            </a:r>
          </a:p>
          <a:p>
            <a:pPr lvl="1"/>
            <a:r>
              <a:rPr lang="en-US" dirty="0" smtClean="0"/>
              <a:t>Users submit jobs to this system</a:t>
            </a:r>
          </a:p>
          <a:p>
            <a:pPr lvl="1"/>
            <a:r>
              <a:rPr lang="en-US" dirty="0" smtClean="0"/>
              <a:t>OSG provides a package that  installs all software needed for this component</a:t>
            </a:r>
          </a:p>
          <a:p>
            <a:r>
              <a:rPr lang="en-US" dirty="0" smtClean="0"/>
              <a:t>SE – Storage Element</a:t>
            </a:r>
          </a:p>
          <a:p>
            <a:pPr lvl="1"/>
            <a:r>
              <a:rPr lang="en-US" dirty="0" smtClean="0"/>
              <a:t>Several implementations</a:t>
            </a:r>
          </a:p>
          <a:p>
            <a:pPr lvl="2"/>
            <a:r>
              <a:rPr lang="en-US" dirty="0" err="1" smtClean="0"/>
              <a:t>dCache</a:t>
            </a:r>
            <a:endParaRPr lang="en-US" dirty="0" smtClean="0"/>
          </a:p>
          <a:p>
            <a:pPr lvl="2"/>
            <a:r>
              <a:rPr lang="en-US" dirty="0" err="1" smtClean="0"/>
              <a:t>Bestman</a:t>
            </a:r>
            <a:endParaRPr lang="en-US" dirty="0" smtClean="0"/>
          </a:p>
          <a:p>
            <a:pPr lvl="1"/>
            <a:r>
              <a:rPr lang="en-US" dirty="0" smtClean="0"/>
              <a:t>Manages data and storage services on cluster</a:t>
            </a:r>
          </a:p>
          <a:p>
            <a:r>
              <a:rPr lang="en-US" dirty="0" smtClean="0"/>
              <a:t>WN – Worker Node</a:t>
            </a:r>
          </a:p>
          <a:p>
            <a:pPr lvl="1"/>
            <a:r>
              <a:rPr lang="en-US" dirty="0" smtClean="0"/>
              <a:t>Software found on each compute node on grid</a:t>
            </a:r>
          </a:p>
          <a:p>
            <a:pPr lvl="1"/>
            <a:r>
              <a:rPr lang="en-US" dirty="0" smtClean="0"/>
              <a:t>Provides software that incoming jobs may depend on (e.g. curl, </a:t>
            </a:r>
            <a:r>
              <a:rPr lang="en-US" dirty="0" err="1" smtClean="0"/>
              <a:t>srmcp</a:t>
            </a:r>
            <a:r>
              <a:rPr lang="en-US" dirty="0" smtClean="0"/>
              <a:t>, </a:t>
            </a:r>
            <a:r>
              <a:rPr lang="en-US" dirty="0" err="1" smtClean="0"/>
              <a:t>gsiftp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Client – Client Software</a:t>
            </a:r>
          </a:p>
          <a:p>
            <a:pPr lvl="1"/>
            <a:r>
              <a:rPr lang="en-US" dirty="0" smtClean="0"/>
              <a:t>Provides software that users can use to submit and manage jobs and data on OSG </a:t>
            </a:r>
          </a:p>
          <a:p>
            <a:pPr lvl="1"/>
            <a:r>
              <a:rPr lang="en-US" dirty="0" smtClean="0"/>
              <a:t>May be superseded by  VO specific software</a:t>
            </a:r>
          </a:p>
          <a:p>
            <a:r>
              <a:rPr lang="en-US" dirty="0" smtClean="0"/>
              <a:t>Other tools (more specific and not necessarily used by many people)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GRAM : Allows job submissions and passes them on to local batch manager</a:t>
            </a:r>
          </a:p>
          <a:p>
            <a:r>
              <a:rPr lang="en-US" dirty="0" err="1" smtClean="0"/>
              <a:t>Gridftp</a:t>
            </a:r>
            <a:r>
              <a:rPr lang="en-US" dirty="0" smtClean="0"/>
              <a:t> : Provides data transfer services into and out of cluster</a:t>
            </a:r>
          </a:p>
          <a:p>
            <a:r>
              <a:rPr lang="en-US" dirty="0" err="1" smtClean="0"/>
              <a:t>CEMon</a:t>
            </a:r>
            <a:r>
              <a:rPr lang="en-US" dirty="0" smtClean="0"/>
              <a:t> / GIP : Provides information to central services </a:t>
            </a:r>
          </a:p>
          <a:p>
            <a:r>
              <a:rPr lang="en-US" dirty="0" smtClean="0"/>
              <a:t>Gratia : Sends accounting information on jobs run to central server</a:t>
            </a:r>
          </a:p>
          <a:p>
            <a:r>
              <a:rPr lang="en-US" dirty="0" smtClean="0"/>
              <a:t>RSV : Provides probes to monitor health of the CE</a:t>
            </a:r>
          </a:p>
          <a:p>
            <a:r>
              <a:rPr lang="en-US" dirty="0" smtClean="0"/>
              <a:t>User authorization : Needed to connect certificates to user accounts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Basic 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1988" y="1485900"/>
            <a:ext cx="4935538" cy="32829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8" name="Picture 7" descr="us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076" y="2339975"/>
            <a:ext cx="879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35163" y="3262313"/>
            <a:ext cx="1865313" cy="1506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GRAM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38338" y="1489075"/>
            <a:ext cx="1865313" cy="1506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dirty="0" err="1">
                <a:ln>
                  <a:solidFill>
                    <a:srgbClr val="F2D908"/>
                  </a:solidFill>
                </a:ln>
                <a:solidFill>
                  <a:schemeClr val="bg1"/>
                </a:solidFill>
              </a:rPr>
              <a:t>GridFTP</a:t>
            </a:r>
            <a:endParaRPr lang="en-US" dirty="0">
              <a:ln>
                <a:solidFill>
                  <a:srgbClr val="F2D908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99038" y="1492250"/>
            <a:ext cx="1865313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200" dirty="0">
                <a:solidFill>
                  <a:schemeClr val="bg1"/>
                </a:solidFill>
              </a:rPr>
              <a:t>Authorization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99038" y="2959100"/>
            <a:ext cx="1865313" cy="587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200" dirty="0">
                <a:solidFill>
                  <a:schemeClr val="bg1"/>
                </a:solidFill>
              </a:rPr>
              <a:t>RSV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99038" y="3702050"/>
            <a:ext cx="1865313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200" dirty="0" err="1">
                <a:solidFill>
                  <a:schemeClr val="bg1"/>
                </a:solidFill>
              </a:rPr>
              <a:t>CEMon</a:t>
            </a:r>
            <a:r>
              <a:rPr lang="en-US" sz="2200" dirty="0">
                <a:solidFill>
                  <a:schemeClr val="bg1"/>
                </a:solidFill>
              </a:rPr>
              <a:t>/GIP</a:t>
            </a:r>
          </a:p>
        </p:txBody>
      </p:sp>
      <p:cxnSp>
        <p:nvCxnSpPr>
          <p:cNvPr id="14" name="Shape 29"/>
          <p:cNvCxnSpPr>
            <a:cxnSpLocks noChangeShapeType="1"/>
          </p:cNvCxnSpPr>
          <p:nvPr/>
        </p:nvCxnSpPr>
        <p:spPr bwMode="auto">
          <a:xfrm>
            <a:off x="2770188" y="4537075"/>
            <a:ext cx="2155825" cy="762000"/>
          </a:xfrm>
          <a:prstGeom prst="curvedConnector3">
            <a:avLst>
              <a:gd name="adj1" fmla="val 227"/>
            </a:avLst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4"/>
          <p:cNvCxnSpPr>
            <a:cxnSpLocks noChangeShapeType="1"/>
            <a:endCxn id="11" idx="1"/>
          </p:cNvCxnSpPr>
          <p:nvPr/>
        </p:nvCxnSpPr>
        <p:spPr bwMode="auto">
          <a:xfrm>
            <a:off x="3800476" y="1785938"/>
            <a:ext cx="1198562" cy="1587"/>
          </a:xfrm>
          <a:prstGeom prst="straightConnector1">
            <a:avLst/>
          </a:prstGeom>
          <a:noFill/>
          <a:ln w="38100">
            <a:solidFill>
              <a:srgbClr val="5554FF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5400000" flipH="1" flipV="1">
            <a:off x="3724276" y="2039938"/>
            <a:ext cx="1368425" cy="1216025"/>
          </a:xfrm>
          <a:prstGeom prst="straightConnector1">
            <a:avLst/>
          </a:prstGeom>
          <a:noFill/>
          <a:ln w="38100">
            <a:solidFill>
              <a:srgbClr val="5554FF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022601" y="520065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/>
              <a:t>Submit jobs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790951" y="1417638"/>
            <a:ext cx="813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 smtClean="0"/>
              <a:t>Query</a:t>
            </a:r>
            <a:endParaRPr lang="en-US" sz="18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792538" y="3224213"/>
            <a:ext cx="813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 smtClean="0"/>
              <a:t>Query</a:t>
            </a:r>
            <a:endParaRPr lang="en-US" sz="1800" dirty="0"/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>
            <a:off x="4649788" y="2974975"/>
            <a:ext cx="349250" cy="1588"/>
          </a:xfrm>
          <a:prstGeom prst="straightConnector1">
            <a:avLst/>
          </a:prstGeom>
          <a:noFill/>
          <a:ln w="9525">
            <a:solidFill>
              <a:srgbClr val="5554FF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rot="10800000">
            <a:off x="4694238" y="2670175"/>
            <a:ext cx="304800" cy="288925"/>
          </a:xfrm>
          <a:prstGeom prst="straightConnector1">
            <a:avLst/>
          </a:prstGeom>
          <a:noFill/>
          <a:ln w="9525">
            <a:solidFill>
              <a:srgbClr val="5554FF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16200000" flipV="1">
            <a:off x="4783138" y="2760663"/>
            <a:ext cx="433387" cy="1588"/>
          </a:xfrm>
          <a:prstGeom prst="straightConnector1">
            <a:avLst/>
          </a:prstGeom>
          <a:noFill/>
          <a:ln w="9525">
            <a:solidFill>
              <a:srgbClr val="5554FF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10800000">
            <a:off x="4667251" y="3986213"/>
            <a:ext cx="350837" cy="1587"/>
          </a:xfrm>
          <a:prstGeom prst="straightConnector1">
            <a:avLst/>
          </a:prstGeom>
          <a:noFill/>
          <a:ln w="9525">
            <a:solidFill>
              <a:srgbClr val="5554FF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  <a:stCxn id="13" idx="1"/>
          </p:cNvCxnSpPr>
          <p:nvPr/>
        </p:nvCxnSpPr>
        <p:spPr bwMode="auto">
          <a:xfrm rot="10800000">
            <a:off x="4721226" y="3725863"/>
            <a:ext cx="277812" cy="269875"/>
          </a:xfrm>
          <a:prstGeom prst="straightConnector1">
            <a:avLst/>
          </a:prstGeom>
          <a:noFill/>
          <a:ln w="9525">
            <a:solidFill>
              <a:srgbClr val="5554FF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  <a:stCxn id="13" idx="1"/>
          </p:cNvCxnSpPr>
          <p:nvPr/>
        </p:nvCxnSpPr>
        <p:spPr bwMode="auto">
          <a:xfrm rot="10800000" flipV="1">
            <a:off x="4775201" y="3995738"/>
            <a:ext cx="223837" cy="284162"/>
          </a:xfrm>
          <a:prstGeom prst="straightConnector1">
            <a:avLst/>
          </a:prstGeom>
          <a:noFill/>
          <a:ln w="9525">
            <a:solidFill>
              <a:srgbClr val="5554FF"/>
            </a:solidFill>
            <a:round/>
            <a:headEnd/>
            <a:tailEnd type="arrow" w="med" len="med"/>
          </a:ln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99038" y="2517775"/>
            <a:ext cx="608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/>
              <a:t>Test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73563" y="4252913"/>
            <a:ext cx="81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/>
              <a:t>Query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68626" y="4225925"/>
            <a:ext cx="855662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Gratia</a:t>
            </a:r>
          </a:p>
        </p:txBody>
      </p:sp>
      <p:sp>
        <p:nvSpPr>
          <p:cNvPr id="29" name="Freeform 28"/>
          <p:cNvSpPr>
            <a:spLocks noChangeArrowheads="1"/>
          </p:cNvSpPr>
          <p:nvPr/>
        </p:nvSpPr>
        <p:spPr bwMode="auto">
          <a:xfrm>
            <a:off x="1431926" y="3511550"/>
            <a:ext cx="900112" cy="452438"/>
          </a:xfrm>
          <a:custGeom>
            <a:avLst/>
            <a:gdLst>
              <a:gd name="T0" fmla="*/ 0 w 900066"/>
              <a:gd name="T1" fmla="*/ 0 h 452062"/>
              <a:gd name="T2" fmla="*/ 184972 w 900066"/>
              <a:gd name="T3" fmla="*/ 383152 h 452062"/>
              <a:gd name="T4" fmla="*/ 900204 w 900066"/>
              <a:gd name="T5" fmla="*/ 420232 h 452062"/>
              <a:gd name="T6" fmla="*/ 900204 w 900066"/>
              <a:gd name="T7" fmla="*/ 420232 h 452062"/>
              <a:gd name="T8" fmla="*/ 0 60000 65536"/>
              <a:gd name="T9" fmla="*/ 0 60000 65536"/>
              <a:gd name="T10" fmla="*/ 0 60000 65536"/>
              <a:gd name="T11" fmla="*/ 0 60000 65536"/>
              <a:gd name="T12" fmla="*/ 0 w 900066"/>
              <a:gd name="T13" fmla="*/ 0 h 452062"/>
              <a:gd name="T14" fmla="*/ 900066 w 900066"/>
              <a:gd name="T15" fmla="*/ 452062 h 452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0066" h="452062">
                <a:moveTo>
                  <a:pt x="0" y="0"/>
                </a:moveTo>
                <a:cubicBezTo>
                  <a:pt x="17467" y="156167"/>
                  <a:pt x="34934" y="312334"/>
                  <a:pt x="184945" y="382198"/>
                </a:cubicBezTo>
                <a:cubicBezTo>
                  <a:pt x="334956" y="452062"/>
                  <a:pt x="900066" y="419185"/>
                  <a:pt x="900066" y="419185"/>
                </a:cubicBezTo>
              </a:path>
            </a:pathLst>
          </a:custGeom>
          <a:noFill/>
          <a:ln w="38100">
            <a:solidFill>
              <a:srgbClr val="4C4BE7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Freeform 29"/>
          <p:cNvSpPr>
            <a:spLocks noChangeArrowheads="1"/>
          </p:cNvSpPr>
          <p:nvPr/>
        </p:nvSpPr>
        <p:spPr bwMode="auto">
          <a:xfrm>
            <a:off x="1382713" y="1982788"/>
            <a:ext cx="788988" cy="333375"/>
          </a:xfrm>
          <a:custGeom>
            <a:avLst/>
            <a:gdLst>
              <a:gd name="T0" fmla="*/ 0 w 789099"/>
              <a:gd name="T1" fmla="*/ 334361 h 332883"/>
              <a:gd name="T2" fmla="*/ 209517 w 789099"/>
              <a:gd name="T3" fmla="*/ 61918 h 332883"/>
              <a:gd name="T4" fmla="*/ 788766 w 789099"/>
              <a:gd name="T5" fmla="*/ 0 h 332883"/>
              <a:gd name="T6" fmla="*/ 788766 w 789099"/>
              <a:gd name="T7" fmla="*/ 0 h 332883"/>
              <a:gd name="T8" fmla="*/ 0 60000 65536"/>
              <a:gd name="T9" fmla="*/ 0 60000 65536"/>
              <a:gd name="T10" fmla="*/ 0 60000 65536"/>
              <a:gd name="T11" fmla="*/ 0 60000 65536"/>
              <a:gd name="T12" fmla="*/ 0 w 789099"/>
              <a:gd name="T13" fmla="*/ 0 h 332883"/>
              <a:gd name="T14" fmla="*/ 789099 w 789099"/>
              <a:gd name="T15" fmla="*/ 332883 h 3328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9099" h="332883">
                <a:moveTo>
                  <a:pt x="0" y="332883"/>
                </a:moveTo>
                <a:cubicBezTo>
                  <a:pt x="39044" y="225004"/>
                  <a:pt x="78088" y="117125"/>
                  <a:pt x="209604" y="61645"/>
                </a:cubicBezTo>
                <a:cubicBezTo>
                  <a:pt x="341120" y="6165"/>
                  <a:pt x="789099" y="0"/>
                  <a:pt x="789099" y="0"/>
                </a:cubicBezTo>
              </a:path>
            </a:pathLst>
          </a:custGeom>
          <a:noFill/>
          <a:ln w="38100">
            <a:solidFill>
              <a:srgbClr val="4C4BE7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5029731" y="4393747"/>
            <a:ext cx="2111375" cy="2036762"/>
            <a:chOff x="5257800" y="1143000"/>
            <a:chExt cx="1106488" cy="1066800"/>
          </a:xfrm>
        </p:grpSpPr>
        <p:grpSp>
          <p:nvGrpSpPr>
            <p:cNvPr id="32" name="Group 4"/>
            <p:cNvGrpSpPr>
              <a:grpSpLocks/>
            </p:cNvGrpSpPr>
            <p:nvPr/>
          </p:nvGrpSpPr>
          <p:grpSpPr bwMode="auto">
            <a:xfrm>
              <a:off x="5257800" y="1143000"/>
              <a:ext cx="496888" cy="762000"/>
              <a:chOff x="1344" y="1536"/>
              <a:chExt cx="313" cy="480"/>
            </a:xfrm>
          </p:grpSpPr>
          <p:pic>
            <p:nvPicPr>
              <p:cNvPr id="43" name="Picture 5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4" y="1680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Picture 6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4" y="1536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7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40" y="1716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" name="Picture 8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40" y="1584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3" name="Group 9"/>
            <p:cNvGrpSpPr>
              <a:grpSpLocks/>
            </p:cNvGrpSpPr>
            <p:nvPr/>
          </p:nvGrpSpPr>
          <p:grpSpPr bwMode="auto">
            <a:xfrm>
              <a:off x="5562600" y="1295400"/>
              <a:ext cx="496888" cy="762000"/>
              <a:chOff x="1344" y="1536"/>
              <a:chExt cx="313" cy="480"/>
            </a:xfrm>
          </p:grpSpPr>
          <p:pic>
            <p:nvPicPr>
              <p:cNvPr id="39" name="Picture 10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4" y="1680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11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4" y="1536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" name="Picture 12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40" y="1716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13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40" y="1584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Group 14"/>
            <p:cNvGrpSpPr>
              <a:grpSpLocks/>
            </p:cNvGrpSpPr>
            <p:nvPr/>
          </p:nvGrpSpPr>
          <p:grpSpPr bwMode="auto">
            <a:xfrm>
              <a:off x="5867400" y="1447800"/>
              <a:ext cx="496888" cy="762000"/>
              <a:chOff x="1344" y="1536"/>
              <a:chExt cx="313" cy="480"/>
            </a:xfrm>
          </p:grpSpPr>
          <p:pic>
            <p:nvPicPr>
              <p:cNvPr id="35" name="Picture 15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4" y="1680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16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4" y="1536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17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40" y="1716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18" descr="serv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40" y="1584"/>
                <a:ext cx="21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Overview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22,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665</TotalTime>
  <Words>1043</Words>
  <Application>Microsoft Macintosh PowerPoint</Application>
  <PresentationFormat>On-screen Show (4:3)</PresentationFormat>
  <Paragraphs>263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Grid Middleware and Security</vt:lpstr>
      <vt:lpstr>The OSG Compute Element</vt:lpstr>
      <vt:lpstr>Basic Terms</vt:lpstr>
      <vt:lpstr>The OSG Compute Element</vt:lpstr>
      <vt:lpstr>OSG Software Stack</vt:lpstr>
      <vt:lpstr>Overview of OSG components</vt:lpstr>
      <vt:lpstr>overview of CE</vt:lpstr>
      <vt:lpstr>Basic CE</vt:lpstr>
      <vt:lpstr>Software Overview</vt:lpstr>
      <vt:lpstr>GRAM</vt:lpstr>
      <vt:lpstr>Gratia</vt:lpstr>
      <vt:lpstr>CEMon / GIP</vt:lpstr>
      <vt:lpstr>RSV</vt:lpstr>
      <vt:lpstr>Grid Security</vt:lpstr>
      <vt:lpstr>Certificates Used</vt:lpstr>
      <vt:lpstr>CA Certificates</vt:lpstr>
      <vt:lpstr>Certificate Revocation Lists (CRLs)</vt:lpstr>
      <vt:lpstr>Certifcate Checking</vt:lpstr>
      <vt:lpstr>Authorization</vt:lpstr>
      <vt:lpstr>Gridmap Authorization Procedure</vt:lpstr>
      <vt:lpstr>GUMS Authorization Procedure</vt:lpstr>
      <vt:lpstr>Questions? Thoughts? Comments?</vt:lpstr>
      <vt:lpstr>Acknowledgements</vt:lpstr>
    </vt:vector>
  </TitlesOfParts>
  <Company>University of Chicago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Suchandra Thapa</dc:creator>
  <cp:lastModifiedBy>Suchandra Thapa</cp:lastModifiedBy>
  <cp:revision>141</cp:revision>
  <cp:lastPrinted>2009-04-21T23:28:47Z</cp:lastPrinted>
  <dcterms:created xsi:type="dcterms:W3CDTF">2009-04-21T23:28:09Z</dcterms:created>
  <dcterms:modified xsi:type="dcterms:W3CDTF">2009-04-21T23:28:58Z</dcterms:modified>
</cp:coreProperties>
</file>