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EC23-AA48-4950-9102-24AEF5ABEE59}" type="datetime1">
              <a:rPr lang="en-US" smtClean="0"/>
              <a:t>5/21/2013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6B4677-CE9C-4808-82AE-AB4B9F710AA7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7DB7AD-0DE2-4875-BED0-235997150C10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1EEDAF-19C8-428C-AA0A-072020437ED9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87AC-FBFB-4786-97F8-B04000864388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1A8B40-84F9-44EA-B8CB-B184151F92EF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BE016-13C3-4A4A-BF58-E7023B68F365}" type="datetime1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4294A-CB23-47D9-A9CE-0D47111FA442}" type="datetime1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F14EE-2883-4D9E-9518-0C716D0113C0}" type="datetime1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7AAB-A825-4C4A-9E87-E2833DDA353E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2C87E-3451-4599-A6E7-FDDFD21F1957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00E9D61-B26A-402B-B041-C94827CB31BD}" type="datetime1">
              <a:rPr lang="en-US" smtClean="0"/>
              <a:t>5/21/2013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bpzbjrw" TargetMode="External"/><Relationship Id="rId2" Type="http://schemas.openxmlformats.org/officeDocument/2006/relationships/hyperlink" Target="https://github.com/PerfModDas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sciencegrid.org/twiki/pub/Documentation/NetworkingTroubleShooting/20130204-OSG-Debug-SPM.docx" TargetMode="External"/><Relationship Id="rId4" Type="http://schemas.openxmlformats.org/officeDocument/2006/relationships/hyperlink" Target="http://tinyurl.com/adbhv6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sps.perfsonar.net/toolkit/releasenotes/pspt-3_3_rc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ciencegrid.org/bin/view/Documentation/NetworkingInOSG" TargetMode="External"/><Relationship Id="rId2" Type="http://schemas.openxmlformats.org/officeDocument/2006/relationships/hyperlink" Target="https://www.opensciencegrid.org/bin/view/Documentation/NetworkingModular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satlas.bnl.gov/twiki/bin/view/Projects/LHCperfSONAR" TargetMode="External"/><Relationship Id="rId5" Type="http://schemas.openxmlformats.org/officeDocument/2006/relationships/hyperlink" Target="https://twiki.cern.ch/twiki/bin/view/LCG/PerfsonarDeployment" TargetMode="External"/><Relationship Id="rId4" Type="http://schemas.openxmlformats.org/officeDocument/2006/relationships/hyperlink" Target="https://twiki.grid.iu.edu/bin/view/Networking/Web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dirty="0" smtClean="0"/>
              <a:t>May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C3C7-2B95-4CC0-956D-5C353B86C275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OSG modular dashboard </a:t>
            </a:r>
            <a:r>
              <a:rPr lang="en-US" dirty="0" smtClean="0"/>
              <a:t>service / OSG network service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Slowly p</a:t>
            </a:r>
            <a:r>
              <a:rPr lang="en-US" dirty="0" smtClean="0">
                <a:solidFill>
                  <a:srgbClr val="C00000"/>
                </a:solidFill>
              </a:rPr>
              <a:t>rogressing </a:t>
            </a:r>
            <a:r>
              <a:rPr lang="en-US" dirty="0" smtClean="0">
                <a:solidFill>
                  <a:srgbClr val="C00000"/>
                </a:solidFill>
              </a:rPr>
              <a:t>in </a:t>
            </a:r>
            <a:r>
              <a:rPr lang="en-US" dirty="0" err="1" smtClean="0">
                <a:solidFill>
                  <a:srgbClr val="C00000"/>
                </a:solidFill>
              </a:rPr>
              <a:t>GitHub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C00000"/>
                </a:solidFill>
                <a:hlinkClick r:id="rId2"/>
              </a:rPr>
              <a:t>github.com/PerfModDash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OSG has a service up: target announce date May 28</a:t>
            </a:r>
            <a:r>
              <a:rPr lang="en-US" baseline="30000" dirty="0" smtClean="0">
                <a:solidFill>
                  <a:srgbClr val="C00000"/>
                </a:solidFill>
              </a:rPr>
              <a:t>th</a:t>
            </a:r>
          </a:p>
          <a:p>
            <a:pPr lvl="2"/>
            <a:r>
              <a:rPr lang="fr-FR" dirty="0">
                <a:solidFill>
                  <a:srgbClr val="C00000"/>
                </a:solidFill>
              </a:rPr>
              <a:t>Matrix </a:t>
            </a:r>
            <a:r>
              <a:rPr lang="fr-FR" dirty="0" err="1" smtClean="0">
                <a:solidFill>
                  <a:srgbClr val="C00000"/>
                </a:solidFill>
              </a:rPr>
              <a:t>View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>
                <a:solidFill>
                  <a:srgbClr val="C00000"/>
                </a:solidFill>
                <a:hlinkClick r:id="rId3"/>
              </a:rPr>
              <a:t>http</a:t>
            </a:r>
            <a:r>
              <a:rPr lang="fr-FR" dirty="0">
                <a:solidFill>
                  <a:srgbClr val="C00000"/>
                </a:solidFill>
                <a:hlinkClick r:id="rId3"/>
              </a:rPr>
              <a:t>://</a:t>
            </a:r>
            <a:r>
              <a:rPr lang="fr-FR" dirty="0" smtClean="0">
                <a:solidFill>
                  <a:srgbClr val="C00000"/>
                </a:solidFill>
                <a:hlinkClick r:id="rId3"/>
              </a:rPr>
              <a:t>tinyurl.com/bpzbjrw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endParaRPr lang="fr-FR" dirty="0">
              <a:solidFill>
                <a:srgbClr val="C00000"/>
              </a:solidFill>
            </a:endParaRPr>
          </a:p>
          <a:p>
            <a:pPr lvl="2"/>
            <a:r>
              <a:rPr lang="fr-FR" dirty="0">
                <a:solidFill>
                  <a:srgbClr val="C00000"/>
                </a:solidFill>
              </a:rPr>
              <a:t>Host </a:t>
            </a:r>
            <a:r>
              <a:rPr lang="fr-FR" dirty="0" err="1" smtClean="0">
                <a:solidFill>
                  <a:srgbClr val="C00000"/>
                </a:solidFill>
              </a:rPr>
              <a:t>Status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>
                <a:solidFill>
                  <a:srgbClr val="C00000"/>
                </a:solidFill>
                <a:hlinkClick r:id="rId4"/>
              </a:rPr>
              <a:t>http</a:t>
            </a:r>
            <a:r>
              <a:rPr lang="fr-FR" dirty="0">
                <a:solidFill>
                  <a:srgbClr val="C00000"/>
                </a:solidFill>
                <a:hlinkClick r:id="rId4"/>
              </a:rPr>
              <a:t>://</a:t>
            </a:r>
            <a:r>
              <a:rPr lang="fr-FR" dirty="0" smtClean="0">
                <a:solidFill>
                  <a:srgbClr val="C00000"/>
                </a:solidFill>
                <a:hlinkClick r:id="rId4"/>
              </a:rPr>
              <a:t>tinyurl.com/adbhv6n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Improving </a:t>
            </a:r>
            <a:r>
              <a:rPr lang="en-US" dirty="0" err="1" smtClean="0"/>
              <a:t>perfSONAR</a:t>
            </a:r>
            <a:r>
              <a:rPr lang="en-US" dirty="0" smtClean="0"/>
              <a:t>-PS toolkit for OSG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Awaiting final v3.3 </a:t>
            </a:r>
            <a:r>
              <a:rPr lang="en-US" dirty="0" err="1" smtClean="0">
                <a:solidFill>
                  <a:srgbClr val="C00000"/>
                </a:solidFill>
              </a:rPr>
              <a:t>perfSONAR</a:t>
            </a:r>
            <a:r>
              <a:rPr lang="en-US" dirty="0" smtClean="0">
                <a:solidFill>
                  <a:srgbClr val="C00000"/>
                </a:solidFill>
              </a:rPr>
              <a:t>-PS release (time </a:t>
            </a:r>
            <a:r>
              <a:rPr lang="en-US" u="sng" dirty="0" smtClean="0">
                <a:solidFill>
                  <a:srgbClr val="C00000"/>
                </a:solidFill>
              </a:rPr>
              <a:t>still</a:t>
            </a:r>
            <a:r>
              <a:rPr lang="en-US" dirty="0" smtClean="0">
                <a:solidFill>
                  <a:srgbClr val="C00000"/>
                </a:solidFill>
              </a:rPr>
              <a:t> is </a:t>
            </a:r>
            <a:r>
              <a:rPr lang="en-US" dirty="0" smtClean="0">
                <a:solidFill>
                  <a:srgbClr val="C00000"/>
                </a:solidFill>
              </a:rPr>
              <a:t>~NOW) 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Has many bug fixes, resiliency improvements, better default </a:t>
            </a:r>
            <a:r>
              <a:rPr lang="en-US" dirty="0" err="1" smtClean="0">
                <a:solidFill>
                  <a:srgbClr val="C00000"/>
                </a:solidFill>
              </a:rPr>
              <a:t>config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May </a:t>
            </a:r>
            <a:r>
              <a:rPr lang="en-US" dirty="0" smtClean="0">
                <a:solidFill>
                  <a:srgbClr val="C00000"/>
                </a:solidFill>
              </a:rPr>
              <a:t>require minor repackaging for OSG: Add integration with OSG services and coupling </a:t>
            </a:r>
            <a:r>
              <a:rPr lang="en-US" dirty="0" smtClean="0">
                <a:solidFill>
                  <a:srgbClr val="C00000"/>
                </a:solidFill>
              </a:rPr>
              <a:t>to OSG via registration automation.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Advocating/supporting deployment at OSG sites begun.  </a:t>
            </a:r>
            <a:r>
              <a:rPr lang="en-US" b="1" dirty="0" smtClean="0">
                <a:solidFill>
                  <a:srgbClr val="C00000"/>
                </a:solidFill>
              </a:rPr>
              <a:t>Need 3.3 released before it makes sense to push non-LHC sites</a:t>
            </a:r>
          </a:p>
          <a:p>
            <a:r>
              <a:rPr lang="en-US" dirty="0" smtClean="0"/>
              <a:t>Documentation updates: network tools &amp; troubleshooting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raft </a:t>
            </a:r>
            <a:r>
              <a:rPr lang="en-US" dirty="0" smtClean="0"/>
              <a:t>“triage” document to point OSG users at: </a:t>
            </a:r>
            <a:r>
              <a:rPr lang="en-US" dirty="0" smtClean="0">
                <a:hlinkClick r:id="rId5"/>
              </a:rPr>
              <a:t>https://www.opensciencegrid.org/twiki/pub/Documentation/NetworkingTroubleShooting/20130204-OSG-Debug-SPM.docx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Installation guide for </a:t>
            </a:r>
            <a:r>
              <a:rPr lang="en-US" dirty="0" err="1" smtClean="0"/>
              <a:t>perfSONAR</a:t>
            </a:r>
            <a:r>
              <a:rPr lang="en-US" dirty="0" smtClean="0"/>
              <a:t>-PS Toolkit </a:t>
            </a:r>
            <a:r>
              <a:rPr lang="en-US" smtClean="0"/>
              <a:t>in place</a:t>
            </a:r>
            <a:endParaRPr lang="en-US" dirty="0" smtClean="0"/>
          </a:p>
          <a:p>
            <a:pPr lvl="1"/>
            <a:r>
              <a:rPr lang="en-US" dirty="0" smtClean="0"/>
              <a:t>No feedback yet…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5626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Getting an OSG Network Service prototype in place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1900" dirty="0" smtClean="0"/>
              <a:t>Good progress here but it will be tight having the service ready to show by May 28.  </a:t>
            </a:r>
            <a:r>
              <a:rPr lang="en-US" sz="1900" dirty="0" err="1" smtClean="0"/>
              <a:t>Datastore</a:t>
            </a:r>
            <a:r>
              <a:rPr lang="en-US" sz="1900" dirty="0" smtClean="0"/>
              <a:t> changes to read mesh-</a:t>
            </a:r>
            <a:r>
              <a:rPr lang="en-US" sz="1900" dirty="0" err="1" smtClean="0"/>
              <a:t>config</a:t>
            </a:r>
            <a:r>
              <a:rPr lang="en-US" sz="1900" dirty="0" smtClean="0"/>
              <a:t> still underway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Important to verify the OSG installation can still meet the needs of external “clients”.  </a:t>
            </a:r>
            <a:r>
              <a:rPr lang="en-US" sz="1900" u="sng" dirty="0" smtClean="0"/>
              <a:t>May require some deployment  modifications and/or API changes</a:t>
            </a:r>
            <a:r>
              <a:rPr lang="en-US" sz="1900" u="sng" dirty="0"/>
              <a:t>. </a:t>
            </a:r>
            <a:r>
              <a:rPr lang="en-US" sz="1900" u="sng" dirty="0" smtClean="0"/>
              <a:t>  </a:t>
            </a:r>
            <a:r>
              <a:rPr lang="en-US" sz="1900" u="sng" dirty="0" smtClean="0">
                <a:solidFill>
                  <a:srgbClr val="0070C0"/>
                </a:solidFill>
              </a:rPr>
              <a:t>Next </a:t>
            </a:r>
            <a:r>
              <a:rPr lang="en-US" sz="1900" u="sng" dirty="0">
                <a:solidFill>
                  <a:srgbClr val="0070C0"/>
                </a:solidFill>
              </a:rPr>
              <a:t>meeting </a:t>
            </a:r>
            <a:r>
              <a:rPr lang="en-US" sz="1900" u="sng" dirty="0" smtClean="0">
                <a:solidFill>
                  <a:srgbClr val="0070C0"/>
                </a:solidFill>
              </a:rPr>
              <a:t>via “email” discussion (ongoing)</a:t>
            </a:r>
            <a:endParaRPr lang="en-US" sz="1900" u="sng" dirty="0" smtClean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dashboard </a:t>
            </a:r>
            <a:r>
              <a:rPr lang="en-US" sz="2400" dirty="0" smtClean="0"/>
              <a:t>effort needs </a:t>
            </a:r>
            <a:r>
              <a:rPr lang="en-US" sz="2400" u="sng" dirty="0" smtClean="0"/>
              <a:t>more involvement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Currently have Tom Wlodek and Soichi. </a:t>
            </a:r>
            <a:r>
              <a:rPr lang="en-US" sz="1900" dirty="0" smtClean="0"/>
              <a:t> Not </a:t>
            </a:r>
            <a:r>
              <a:rPr lang="en-US" sz="1900" dirty="0" smtClean="0"/>
              <a:t>much involvement from others (Ian Gable, Andy Lake, others</a:t>
            </a:r>
            <a:r>
              <a:rPr lang="en-US" sz="1900" dirty="0" smtClean="0"/>
              <a:t>).  Recruited Jorge/UMICH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Collector and </a:t>
            </a:r>
            <a:r>
              <a:rPr lang="en-US" sz="1900" dirty="0" err="1" smtClean="0"/>
              <a:t>datastore</a:t>
            </a:r>
            <a:r>
              <a:rPr lang="en-US" sz="1900" dirty="0" smtClean="0"/>
              <a:t> progressing; GUI is going slower</a:t>
            </a:r>
          </a:p>
          <a:p>
            <a:pPr lvl="1">
              <a:spcBef>
                <a:spcPts val="0"/>
              </a:spcBef>
            </a:pPr>
            <a:r>
              <a:rPr lang="en-US" sz="1900" dirty="0" smtClean="0"/>
              <a:t>Eventually n</a:t>
            </a:r>
            <a:r>
              <a:rPr lang="en-US" sz="1900" dirty="0" smtClean="0"/>
              <a:t>eed better visualization for OSG service</a:t>
            </a:r>
            <a:endParaRPr lang="en-US" sz="19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How to get PS deployed in OSG where its not already…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For OSG sites with </a:t>
            </a:r>
            <a:r>
              <a:rPr lang="en-US" sz="2000" dirty="0" err="1" smtClean="0"/>
              <a:t>perfSONAR</a:t>
            </a:r>
            <a:r>
              <a:rPr lang="en-US" sz="2000" dirty="0" smtClean="0"/>
              <a:t>-PS it should be easy to get them upgraded and registered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For OSG sites without </a:t>
            </a:r>
            <a:r>
              <a:rPr lang="en-US" sz="2000" dirty="0" err="1" smtClean="0"/>
              <a:t>perfSONAR</a:t>
            </a:r>
            <a:r>
              <a:rPr lang="en-US" sz="2000" dirty="0" smtClean="0"/>
              <a:t>-PS how best to “encourage” its deployment?  </a:t>
            </a:r>
          </a:p>
          <a:p>
            <a:pPr lvl="2">
              <a:spcBef>
                <a:spcPts val="0"/>
              </a:spcBef>
            </a:pPr>
            <a:r>
              <a:rPr lang="en-US" sz="1600" dirty="0" smtClean="0"/>
              <a:t>Costs $$ for two systems (users need to see this as a requirement &amp; benefit )</a:t>
            </a:r>
          </a:p>
          <a:p>
            <a:pPr lvl="2">
              <a:spcBef>
                <a:spcPts val="0"/>
              </a:spcBef>
            </a:pPr>
            <a:r>
              <a:rPr lang="en-US" sz="1600" dirty="0" smtClean="0"/>
              <a:t>Costs some effort to install and register (we can help minimize this cost)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338-BE22-466A-850A-318FC7DF4B90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/>
              <a:t>T</a:t>
            </a:r>
            <a:r>
              <a:rPr lang="en-US" sz="2400" dirty="0" smtClean="0"/>
              <a:t>esting of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v3.3 </a:t>
            </a:r>
            <a:endParaRPr lang="en-US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Found issues in RC3 requiring RC4 (out now)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RC4 improved default install configuration</a:t>
            </a: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Added database tuning and cleanup scripts; lots of minor bug-fixes</a:t>
            </a:r>
            <a:endParaRPr lang="en-US" sz="16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  <a:hlinkClick r:id="rId2"/>
              </a:rPr>
              <a:t>http</a:t>
            </a:r>
            <a:r>
              <a:rPr lang="en-US" sz="2000" dirty="0">
                <a:solidFill>
                  <a:srgbClr val="C00000"/>
                </a:solidFill>
                <a:hlinkClick r:id="rId2"/>
              </a:rPr>
              <a:t>://psps.perfsonar.net/toolkit/releasenotes/pspt-3_3_rc4.html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 smtClean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err="1" smtClean="0"/>
              <a:t>perfSONAR</a:t>
            </a:r>
            <a:r>
              <a:rPr lang="en-US" sz="2400" dirty="0" smtClean="0"/>
              <a:t>-PS </a:t>
            </a:r>
            <a:r>
              <a:rPr lang="en-US" sz="2400" dirty="0" smtClean="0"/>
              <a:t>“Mesh” </a:t>
            </a:r>
            <a:r>
              <a:rPr lang="en-US" sz="2400" dirty="0" smtClean="0"/>
              <a:t>configuration for OSG prototyped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Uses “include” to define common items once</a:t>
            </a:r>
            <a:endParaRPr lang="en-US" sz="20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Will be integrated with OIM to automate an OSG mesh </a:t>
            </a:r>
            <a:r>
              <a:rPr lang="en-US" sz="2000" dirty="0" err="1" smtClean="0"/>
              <a:t>config</a:t>
            </a:r>
            <a:endParaRPr lang="en-US" sz="2400" dirty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Support letter campaign for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Toolkit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Jason Zurawski pointed out that having the user community provide positive feedback on PS useful(required?) to maintain or improve its support by Internet2/</a:t>
            </a:r>
            <a:r>
              <a:rPr lang="en-US" sz="2000" dirty="0" err="1" smtClean="0"/>
              <a:t>ESnet</a:t>
            </a:r>
            <a:endParaRPr lang="en-US" sz="20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Letters solicited from </a:t>
            </a:r>
            <a:r>
              <a:rPr lang="en-US" sz="2000" dirty="0" smtClean="0">
                <a:solidFill>
                  <a:srgbClr val="0070C0"/>
                </a:solidFill>
              </a:rPr>
              <a:t>WLCG Tier-2 Directors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US ATLAS, US CMS, </a:t>
            </a:r>
            <a:r>
              <a:rPr lang="en-US" sz="2000" dirty="0" smtClean="0"/>
              <a:t>OSG, </a:t>
            </a:r>
            <a:r>
              <a:rPr lang="en-US" sz="2000" dirty="0" smtClean="0">
                <a:solidFill>
                  <a:srgbClr val="0070C0"/>
                </a:solidFill>
              </a:rPr>
              <a:t>WLCG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0070C0"/>
                </a:solidFill>
              </a:rPr>
              <a:t>ATLAS computing </a:t>
            </a:r>
            <a:r>
              <a:rPr lang="en-US" sz="2000" dirty="0" smtClean="0"/>
              <a:t>and CMS Computing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400" dirty="0" smtClean="0"/>
              <a:t>Updated docs on installing PS, troubleshooting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673A-EFBA-4D58-B65A-F54BB2BCF256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Near 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38200"/>
            <a:ext cx="7632192" cy="52578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Complete testing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3.3 releases to get to “final” release.  Then  -&gt; OSG distribution?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TBD whether repacking is needed/useful at </a:t>
            </a:r>
            <a:r>
              <a:rPr lang="en-US" sz="2000" dirty="0" smtClean="0">
                <a:solidFill>
                  <a:srgbClr val="C00000"/>
                </a:solidFill>
              </a:rPr>
              <a:t>that point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Expediting a functional OSG network service(~1 week?)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Need to have something that gathers / displays results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Becomes OSG service for testing service issues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Automate creation of OSG-related “mesh-</a:t>
            </a:r>
            <a:r>
              <a:rPr lang="en-US" sz="2400" dirty="0" err="1" smtClean="0"/>
              <a:t>configs</a:t>
            </a:r>
            <a:r>
              <a:rPr lang="en-US" sz="2400" dirty="0" smtClean="0"/>
              <a:t>”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Soichi working on VO specific versions from OIM-&gt;JSON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u="sng" dirty="0" smtClean="0"/>
              <a:t>Deployment</a:t>
            </a:r>
            <a:r>
              <a:rPr lang="en-US" sz="2400" dirty="0" smtClean="0"/>
              <a:t> of </a:t>
            </a:r>
            <a:r>
              <a:rPr lang="en-US" sz="2400" dirty="0" err="1" smtClean="0"/>
              <a:t>perfSONAR</a:t>
            </a:r>
            <a:r>
              <a:rPr lang="en-US" sz="2400" dirty="0" smtClean="0"/>
              <a:t>-PS at </a:t>
            </a:r>
            <a:r>
              <a:rPr lang="en-US" sz="2400" b="1" dirty="0" smtClean="0"/>
              <a:t>all</a:t>
            </a:r>
            <a:r>
              <a:rPr lang="en-US" sz="2400" dirty="0" smtClean="0"/>
              <a:t> OSG sites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Need to advertise </a:t>
            </a:r>
            <a:r>
              <a:rPr lang="en-US" sz="2000" dirty="0" err="1" smtClean="0"/>
              <a:t>perfSONAR</a:t>
            </a:r>
            <a:r>
              <a:rPr lang="en-US" sz="2000" dirty="0" smtClean="0"/>
              <a:t>-PS to all OSG sites and get deployed instances in place and registered.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Documentation updates and additions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Publish documented procedures, how-</a:t>
            </a:r>
            <a:r>
              <a:rPr lang="en-US" sz="2400" dirty="0" err="1" smtClean="0">
                <a:solidFill>
                  <a:srgbClr val="0070C0"/>
                </a:solidFill>
              </a:rPr>
              <a:t>tos</a:t>
            </a:r>
            <a:r>
              <a:rPr lang="en-US" sz="2400" dirty="0" smtClean="0">
                <a:solidFill>
                  <a:srgbClr val="0070C0"/>
                </a:solidFill>
              </a:rPr>
              <a:t> and (eventually) tools provided by OSG.  (net-client docs) 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Find </a:t>
            </a:r>
            <a:r>
              <a:rPr lang="en-US" sz="2400" dirty="0" smtClean="0"/>
              <a:t>test “clients” for  OSG dashboard API access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Have Jorge/ANSE working on th</a:t>
            </a:r>
            <a:r>
              <a:rPr lang="en-US" sz="2000" dirty="0" smtClean="0">
                <a:solidFill>
                  <a:srgbClr val="0070C0"/>
                </a:solidFill>
              </a:rPr>
              <a:t>is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Modular Dashboard Development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www.opensciencegrid.org/bin/view/Documentation/NetworkingModularDashboard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Network Documentation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Initial </a:t>
            </a:r>
            <a:r>
              <a:rPr lang="en-US" dirty="0"/>
              <a:t>OSG networking </a:t>
            </a:r>
            <a:r>
              <a:rPr lang="en-US" dirty="0" smtClean="0"/>
              <a:t>meeting notes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twiki.grid.iu.edu/bin/view/Networking/WebHome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 smtClean="0"/>
              <a:t>-PS WLCG/OSG Installation Instructions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twiki.cern.ch/twiki/bin/view/LCG/PerfsonarDeployment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Tips, Tuning and  </a:t>
            </a:r>
            <a:r>
              <a:rPr lang="en-US" dirty="0"/>
              <a:t>Best Practices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www.usatlas.bnl.gov/twiki/bin/view/Projects/LHCperfSONAR</a:t>
            </a:r>
            <a:r>
              <a:rPr lang="en-US" dirty="0" smtClean="0"/>
              <a:t> (will migrate to OSG documentation pages eventually)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Suggestions?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EDAF-19C8-428C-AA0A-072020437ED9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829</TotalTime>
  <Words>677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OSG</vt:lpstr>
      <vt:lpstr>OSG Area Coordinators</vt:lpstr>
      <vt:lpstr>Key Initiatives in Network Area</vt:lpstr>
      <vt:lpstr>Top Concerns</vt:lpstr>
      <vt:lpstr>Recent Accomplishments</vt:lpstr>
      <vt:lpstr>Near term items</vt:lpstr>
      <vt:lpstr>URLs of Relevance</vt:lpstr>
      <vt:lpstr>Questions or Suggestions?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</dc:title>
  <dc:creator>smckee</dc:creator>
  <cp:lastModifiedBy>smckee</cp:lastModifiedBy>
  <cp:revision>16</cp:revision>
  <dcterms:created xsi:type="dcterms:W3CDTF">2012-09-12T14:27:41Z</dcterms:created>
  <dcterms:modified xsi:type="dcterms:W3CDTF">2013-05-21T17:56:42Z</dcterms:modified>
</cp:coreProperties>
</file>