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EC23-AA48-4950-9102-24AEF5ABEE59}" type="datetime1">
              <a:rPr lang="en-US" smtClean="0"/>
              <a:t>9/12/2012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6B4677-CE9C-4808-82AE-AB4B9F710AA7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7DB7AD-0DE2-4875-BED0-235997150C10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1EEDAF-19C8-428C-AA0A-072020437ED9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87AC-FBFB-4786-97F8-B04000864388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A8B40-84F9-44EA-B8CB-B184151F92EF}" type="datetime1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BE016-13C3-4A4A-BF58-E7023B68F365}" type="datetime1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4294A-CB23-47D9-A9CE-0D47111FA442}" type="datetime1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F14EE-2883-4D9E-9518-0C716D0113C0}" type="datetime1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7AAB-A825-4C4A-9E87-E2833DDA353E}" type="datetime1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2C87E-3451-4599-A6E7-FDDFD21F1957}" type="datetime1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00E9D61-B26A-402B-B041-C94827CB31BD}" type="datetime1">
              <a:rPr lang="en-US" smtClean="0"/>
              <a:t>9/12/2012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ciencegrid.org/bin/view/Documentation/NetworkingInOSG" TargetMode="External"/><Relationship Id="rId2" Type="http://schemas.openxmlformats.org/officeDocument/2006/relationships/hyperlink" Target="https://twiki.grid.iu.edu/twiki/bin/viewfile/Networking/WebHome/OSG-net-kickoff-meeting.tx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ki.grid.iu.edu/bin/view/Networking/WebHome" TargetMode="External"/><Relationship Id="rId4" Type="http://schemas.openxmlformats.org/officeDocument/2006/relationships/hyperlink" Target="https://www.opensciencegrid.org/bin/view/Documentation/NetworkingModularDashboar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cern.ch/conferenceDisplay.py?confId=15507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C3C7-2B95-4CC0-956D-5C353B86C275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790688" cy="4800600"/>
          </a:xfrm>
        </p:spPr>
        <p:txBody>
          <a:bodyPr/>
          <a:lstStyle/>
          <a:p>
            <a:r>
              <a:rPr lang="en-US" dirty="0" smtClean="0"/>
              <a:t>Improving </a:t>
            </a:r>
            <a:r>
              <a:rPr lang="en-US" dirty="0" err="1" smtClean="0"/>
              <a:t>perfSONAR</a:t>
            </a:r>
            <a:r>
              <a:rPr lang="en-US" dirty="0" smtClean="0"/>
              <a:t>-PS toolkit for OSG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Hardening deployed instances (tuning/</a:t>
            </a:r>
            <a:r>
              <a:rPr lang="en-US" dirty="0" err="1" smtClean="0">
                <a:solidFill>
                  <a:srgbClr val="C00000"/>
                </a:solidFill>
              </a:rPr>
              <a:t>bugfix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(Re)Packaging toolkit for OSG users/others?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Advocating/supporting deployment at OSG sites</a:t>
            </a:r>
          </a:p>
          <a:p>
            <a:r>
              <a:rPr lang="en-US" dirty="0" smtClean="0"/>
              <a:t>OSG modular dashboard service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Coordinating development efforts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Deploying  and host the service</a:t>
            </a:r>
          </a:p>
          <a:p>
            <a:r>
              <a:rPr lang="en-US" dirty="0" smtClean="0"/>
              <a:t>Documentation updates: network tools &amp; troubleshooting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DCCA-07B3-46FA-9D0D-8758C5943327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 dashboard </a:t>
            </a:r>
            <a:r>
              <a:rPr lang="en-US" dirty="0" smtClean="0"/>
              <a:t>effort needs more “coders” and eyes on the API</a:t>
            </a:r>
          </a:p>
          <a:p>
            <a:r>
              <a:rPr lang="en-US" dirty="0" smtClean="0"/>
              <a:t>The path to get to a more robust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-PS</a:t>
            </a:r>
            <a:r>
              <a:rPr lang="en-US" dirty="0" smtClean="0"/>
              <a:t> install is a little fuzzy</a:t>
            </a:r>
          </a:p>
          <a:p>
            <a:r>
              <a:rPr lang="en-US" dirty="0" smtClean="0"/>
              <a:t>Not sure how (and when) to involve the OSG software area on toolkit / dashboard</a:t>
            </a:r>
          </a:p>
          <a:p>
            <a:r>
              <a:rPr lang="en-US" dirty="0" smtClean="0"/>
              <a:t>Documentation work is off to a good start but I need to learn OSG “style” for pages.</a:t>
            </a:r>
          </a:p>
          <a:p>
            <a:r>
              <a:rPr lang="en-US" dirty="0" smtClean="0"/>
              <a:t>Getting operational support for hosting modular dashboard development and eventual production service is underway but need to get something real in place soon.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338-BE22-466A-850A-318FC7DF4B90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562088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Kick-off meeting in Madison August 23, 2012</a:t>
            </a:r>
          </a:p>
          <a:p>
            <a:pPr lvl="1"/>
            <a:r>
              <a:rPr lang="en-US" dirty="0">
                <a:hlinkClick r:id="rId2"/>
              </a:rPr>
              <a:t>https://twiki.grid.iu.edu/twiki/bin/viewfile/Networking/WebHome/OSG-net-kickoff-meeting.txt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err="1" smtClean="0"/>
              <a:t>WebHome</a:t>
            </a:r>
            <a:r>
              <a:rPr lang="en-US" dirty="0" smtClean="0"/>
              <a:t> setup </a:t>
            </a:r>
          </a:p>
          <a:p>
            <a:pPr lvl="1"/>
            <a:r>
              <a:rPr lang="en-US" dirty="0" smtClean="0"/>
              <a:t>Initial pages begun</a:t>
            </a:r>
          </a:p>
          <a:p>
            <a:pPr lvl="1"/>
            <a:r>
              <a:rPr lang="en-US" dirty="0" smtClean="0">
                <a:hlinkClick r:id="rId3"/>
              </a:rPr>
              <a:t>https://www.opensciencegrid.org/bin/view/Documentation/NetworkingInOSG</a:t>
            </a:r>
            <a:endParaRPr lang="en-US" dirty="0" smtClean="0"/>
          </a:p>
          <a:p>
            <a:r>
              <a:rPr lang="en-US" dirty="0" smtClean="0"/>
              <a:t>Technical follow-on meeting on modular dashboard</a:t>
            </a:r>
          </a:p>
          <a:p>
            <a:pPr lvl="1"/>
            <a:r>
              <a:rPr lang="en-US" dirty="0">
                <a:hlinkClick r:id="rId4"/>
              </a:rPr>
              <a:t>https://www.opensciencegrid.org/bin/view/Documentation/NetworkingModularDashboard</a:t>
            </a:r>
            <a:endParaRPr lang="en-US" dirty="0" smtClean="0"/>
          </a:p>
          <a:p>
            <a:r>
              <a:rPr lang="en-US" dirty="0" smtClean="0"/>
              <a:t>Initial OSG networking documentation meeting: </a:t>
            </a: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twiki.grid.iu.edu/bin/view/Networking/WebHome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673A-EFBA-4D58-B65A-F54BB2BCF256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term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 Presented today at WLCG GDB (see </a:t>
            </a:r>
            <a:r>
              <a:rPr lang="en-US" dirty="0" smtClean="0">
                <a:hlinkClick r:id="rId2"/>
              </a:rPr>
              <a:t>https://indico.cern.ch/conferenceDisplay.py?confId=155072</a:t>
            </a:r>
            <a:r>
              <a:rPr lang="en-US" dirty="0" smtClean="0"/>
              <a:t> ) Will create survey for sites about issues regarding PS toolkit.  Will create “generic” info/install page.</a:t>
            </a:r>
          </a:p>
          <a:p>
            <a:pPr lvl="1"/>
            <a:r>
              <a:rPr lang="en-US" dirty="0" smtClean="0"/>
              <a:t>Interest on how to collaborate from FTS dev.</a:t>
            </a:r>
          </a:p>
          <a:p>
            <a:r>
              <a:rPr lang="en-US" dirty="0" smtClean="0"/>
              <a:t>I will present plans for scaling </a:t>
            </a:r>
            <a:r>
              <a:rPr lang="en-US" dirty="0" err="1" smtClean="0"/>
              <a:t>perfSONAR</a:t>
            </a:r>
            <a:r>
              <a:rPr lang="en-US" dirty="0" smtClean="0"/>
              <a:t>-PS scheduled measurements at the LHCONE/LHCOPN  meeting next week in Oslo.  </a:t>
            </a:r>
          </a:p>
          <a:p>
            <a:r>
              <a:rPr lang="en-US" dirty="0" smtClean="0"/>
              <a:t>Draft documentation pages for group review</a:t>
            </a:r>
          </a:p>
          <a:p>
            <a:r>
              <a:rPr lang="en-US" dirty="0" smtClean="0"/>
              <a:t>Need focus subgroups to push ahead on modular dashboard development and design areas.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0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or Suggestions?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142</TotalTime>
  <Words>296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OSG</vt:lpstr>
      <vt:lpstr>OSG Area Coordinators</vt:lpstr>
      <vt:lpstr>Key Initiatives in Network Area</vt:lpstr>
      <vt:lpstr>Top Concerns</vt:lpstr>
      <vt:lpstr>Recent Accomplishments</vt:lpstr>
      <vt:lpstr>Near term items</vt:lpstr>
      <vt:lpstr>Questions or Suggestions?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</dc:title>
  <dc:creator>smckee</dc:creator>
  <cp:lastModifiedBy>smckee</cp:lastModifiedBy>
  <cp:revision>3</cp:revision>
  <dcterms:created xsi:type="dcterms:W3CDTF">2012-09-12T14:27:41Z</dcterms:created>
  <dcterms:modified xsi:type="dcterms:W3CDTF">2012-09-12T16:50:17Z</dcterms:modified>
</cp:coreProperties>
</file>