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2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1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4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CBACE-FB31-4F4F-88E3-2676AF9AA8C4}" type="datetimeFigureOut">
              <a:rPr lang="en-US" smtClean="0"/>
              <a:t>8/2/11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75BC8-19B4-4846-8BDD-B981B8D6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1-08-02 at 6.57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" y="1210715"/>
            <a:ext cx="9144000" cy="47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5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UCSD Submissions under Engage VO</a:t>
            </a:r>
            <a:br>
              <a:rPr lang="en-US" dirty="0" smtClean="0"/>
            </a:br>
            <a:r>
              <a:rPr lang="en-US" dirty="0" smtClean="0"/>
              <a:t>Andre Barbosa</a:t>
            </a:r>
            <a:endParaRPr lang="en-US" dirty="0"/>
          </a:p>
        </p:txBody>
      </p:sp>
      <p:pic>
        <p:nvPicPr>
          <p:cNvPr id="4" name="Content Placeholder 3" descr="sites_used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" b="6003"/>
          <a:stretch>
            <a:fillRect/>
          </a:stretch>
        </p:blipFill>
        <p:spPr>
          <a:xfrm>
            <a:off x="1204081" y="1417638"/>
            <a:ext cx="5948754" cy="3271586"/>
          </a:xfrm>
        </p:spPr>
      </p:pic>
      <p:sp>
        <p:nvSpPr>
          <p:cNvPr id="5" name="Rectangle 4"/>
          <p:cNvSpPr/>
          <p:nvPr/>
        </p:nvSpPr>
        <p:spPr>
          <a:xfrm>
            <a:off x="2726988" y="5256784"/>
            <a:ext cx="217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db.tt</a:t>
            </a:r>
            <a:r>
              <a:rPr lang="en-US" dirty="0" smtClean="0"/>
              <a:t>/uM1htzL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738" y="5054616"/>
            <a:ext cx="25132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Private Video of status (for this audience only)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3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UCSD Submissions under Engage VO Andre Barbosa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Pordes</dc:creator>
  <cp:lastModifiedBy>Ruth Pordes</cp:lastModifiedBy>
  <cp:revision>1</cp:revision>
  <dcterms:created xsi:type="dcterms:W3CDTF">2011-08-02T21:21:22Z</dcterms:created>
  <dcterms:modified xsi:type="dcterms:W3CDTF">2011-08-02T21:29:43Z</dcterms:modified>
</cp:coreProperties>
</file>