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6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4/2/13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04/3</a:t>
            </a:r>
            <a:r>
              <a:rPr lang="en-US" dirty="0" smtClean="0"/>
              <a:t>/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Traceability for End User </a:t>
            </a:r>
            <a:r>
              <a:rPr lang="en-US" dirty="0" smtClean="0"/>
              <a:t>Jobs without Certificates</a:t>
            </a:r>
          </a:p>
          <a:p>
            <a:pPr lvl="1"/>
            <a:r>
              <a:rPr lang="en-US" dirty="0" smtClean="0"/>
              <a:t>Created the user traceability requirements for OSG, accepted by ET</a:t>
            </a:r>
          </a:p>
          <a:p>
            <a:pPr lvl="1"/>
            <a:r>
              <a:rPr lang="en-US" dirty="0" smtClean="0"/>
              <a:t>Installed a frontend for the security team use and examined traceability capabilities</a:t>
            </a:r>
            <a:endParaRPr lang="en-US" dirty="0" smtClean="0"/>
          </a:p>
          <a:p>
            <a:pPr lvl="1"/>
            <a:r>
              <a:rPr lang="en-US" dirty="0" smtClean="0"/>
              <a:t>Started working with OSG-XSEDE as the first VO to go through the assessment process. </a:t>
            </a:r>
          </a:p>
          <a:p>
            <a:pPr lvl="1"/>
            <a:r>
              <a:rPr lang="en-US" dirty="0" smtClean="0"/>
              <a:t>Did a security exercise with OSG-XSEDE frontend. </a:t>
            </a:r>
          </a:p>
          <a:p>
            <a:pPr lvl="2"/>
            <a:r>
              <a:rPr lang="en-US" dirty="0" smtClean="0"/>
              <a:t>Positive outcome. Could trace a user uniquely back to a job on the worker node. As long as the worker node knows which process id they want to trace and the timeframe of the process, the </a:t>
            </a:r>
            <a:r>
              <a:rPr lang="en-US" dirty="0" err="1" smtClean="0"/>
              <a:t>glideinwms</a:t>
            </a:r>
            <a:r>
              <a:rPr lang="en-US" dirty="0" smtClean="0"/>
              <a:t> system is capable of finding the user uniquely. </a:t>
            </a:r>
          </a:p>
          <a:p>
            <a:pPr lvl="1"/>
            <a:r>
              <a:rPr lang="en-US" dirty="0" smtClean="0"/>
              <a:t>Next steps: will repeat the security exercise with a site again. Questions: whether process id and timeframe </a:t>
            </a:r>
            <a:r>
              <a:rPr lang="en-US" dirty="0" smtClean="0"/>
              <a:t>are ok for tracing purposes. How difficult for the site to extract the info. What other information site would gather.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CILogon</a:t>
            </a:r>
            <a:r>
              <a:rPr lang="en-US" dirty="0" smtClean="0"/>
              <a:t> Basic CA Adoption in </a:t>
            </a:r>
            <a:r>
              <a:rPr lang="en-US" dirty="0" smtClean="0"/>
              <a:t>OSG</a:t>
            </a:r>
          </a:p>
          <a:p>
            <a:pPr lvl="1"/>
            <a:r>
              <a:rPr lang="en-US" dirty="0" smtClean="0"/>
              <a:t>U of Wisconsin and </a:t>
            </a:r>
            <a:r>
              <a:rPr lang="en-US" dirty="0" err="1" smtClean="0"/>
              <a:t>CILOgon</a:t>
            </a:r>
            <a:r>
              <a:rPr lang="en-US" dirty="0" smtClean="0"/>
              <a:t> Basic provides a simple one-stop command line solution to retrieve certificates. </a:t>
            </a:r>
          </a:p>
          <a:p>
            <a:pPr lvl="1"/>
            <a:r>
              <a:rPr lang="en-US" dirty="0" smtClean="0"/>
              <a:t>Glow VO is quite interested in trying this out with </a:t>
            </a:r>
            <a:r>
              <a:rPr lang="en-US" dirty="0" err="1" smtClean="0"/>
              <a:t>fermilab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Security team got permission and set up a test machine for Glow VO to run jobs.</a:t>
            </a:r>
          </a:p>
          <a:p>
            <a:pPr lvl="1"/>
            <a:r>
              <a:rPr lang="en-US" dirty="0" smtClean="0"/>
              <a:t>If Glow Vo decides to pursue this option, security team will help moving this change to </a:t>
            </a:r>
            <a:r>
              <a:rPr lang="en-US" dirty="0" err="1" smtClean="0"/>
              <a:t>Fermilab</a:t>
            </a:r>
            <a:r>
              <a:rPr lang="en-US" dirty="0" smtClean="0"/>
              <a:t> production resources.  </a:t>
            </a:r>
          </a:p>
          <a:p>
            <a:pPr marL="342900" lvl="1" indent="-342900">
              <a:buFont typeface="Arial"/>
              <a:buChar char="•"/>
            </a:pPr>
            <a:endParaRPr lang="en-US" sz="3273" dirty="0" smtClean="0">
              <a:cs typeface="Calibri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3273" dirty="0" smtClean="0">
                <a:cs typeface="Calibri"/>
              </a:rPr>
              <a:t>Identity </a:t>
            </a:r>
            <a:r>
              <a:rPr lang="en-US" sz="3273" dirty="0" smtClean="0">
                <a:cs typeface="Calibri"/>
              </a:rPr>
              <a:t>Management Roadmap</a:t>
            </a:r>
            <a:endParaRPr lang="en-US" dirty="0" smtClean="0"/>
          </a:p>
          <a:p>
            <a:pPr lvl="1"/>
            <a:r>
              <a:rPr lang="en-US" dirty="0" smtClean="0"/>
              <a:t>Close to completion. Circling for review in a small group of area coordinators and other interested parties.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Work Item</a:t>
            </a:r>
          </a:p>
          <a:p>
            <a:pPr lvl="1"/>
            <a:r>
              <a:rPr lang="en-US" dirty="0" smtClean="0"/>
              <a:t>Changed the VO registration process to include the security aspects. </a:t>
            </a:r>
          </a:p>
          <a:p>
            <a:pPr lvl="1"/>
            <a:r>
              <a:rPr lang="en-US" dirty="0" smtClean="0"/>
              <a:t>Security team meets with new </a:t>
            </a:r>
            <a:r>
              <a:rPr lang="en-US" dirty="0" err="1" smtClean="0"/>
              <a:t>VOs</a:t>
            </a:r>
            <a:r>
              <a:rPr lang="en-US" dirty="0" smtClean="0"/>
              <a:t> upon joining OSG. </a:t>
            </a:r>
          </a:p>
          <a:p>
            <a:pPr lvl="1"/>
            <a:r>
              <a:rPr lang="en-US" dirty="0" smtClean="0"/>
              <a:t> Give security training for new comers. </a:t>
            </a:r>
            <a:r>
              <a:rPr lang="en-US" dirty="0" err="1" smtClean="0"/>
              <a:t>Jlab</a:t>
            </a:r>
            <a:r>
              <a:rPr lang="en-US" dirty="0" smtClean="0"/>
              <a:t> and </a:t>
            </a:r>
            <a:r>
              <a:rPr lang="en-US" dirty="0" err="1" smtClean="0"/>
              <a:t>Glast</a:t>
            </a:r>
            <a:r>
              <a:rPr lang="en-US" dirty="0" smtClean="0"/>
              <a:t> are the first two </a:t>
            </a:r>
            <a:r>
              <a:rPr lang="en-US" dirty="0" err="1" smtClean="0"/>
              <a:t>VOs</a:t>
            </a:r>
            <a:r>
              <a:rPr lang="en-US" dirty="0" smtClean="0"/>
              <a:t> we are training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Oasis/CVMFS security assessment</a:t>
            </a:r>
          </a:p>
          <a:p>
            <a:pPr lvl="1"/>
            <a:r>
              <a:rPr lang="en-US" sz="2000" dirty="0" smtClean="0"/>
              <a:t>The security assessment is completed. Assessment result was satisfactory. Will post to </a:t>
            </a:r>
            <a:r>
              <a:rPr lang="en-US" sz="2000" dirty="0" err="1" smtClean="0"/>
              <a:t>docdb</a:t>
            </a:r>
            <a:r>
              <a:rPr lang="en-US" sz="2000" dirty="0" smtClean="0"/>
              <a:t> and circulate to area coordinator and/or ET</a:t>
            </a:r>
          </a:p>
          <a:p>
            <a:r>
              <a:rPr lang="en-US" sz="2400" dirty="0" smtClean="0"/>
              <a:t>Enhancing </a:t>
            </a:r>
            <a:r>
              <a:rPr lang="en-US" sz="2400" dirty="0" smtClean="0"/>
              <a:t>Site Security – </a:t>
            </a:r>
            <a:r>
              <a:rPr lang="en-US" sz="2400" dirty="0" err="1" smtClean="0"/>
              <a:t>Pakiti</a:t>
            </a:r>
            <a:r>
              <a:rPr lang="en-US" sz="2400" dirty="0" smtClean="0"/>
              <a:t> </a:t>
            </a:r>
            <a:r>
              <a:rPr lang="en-US" sz="2400" dirty="0" smtClean="0"/>
              <a:t>service</a:t>
            </a:r>
          </a:p>
          <a:p>
            <a:pPr lvl="1"/>
            <a:r>
              <a:rPr lang="en-US" sz="2000" dirty="0" smtClean="0"/>
              <a:t>Gave a demo session at AHM. </a:t>
            </a:r>
          </a:p>
          <a:p>
            <a:pPr lvl="1"/>
            <a:r>
              <a:rPr lang="en-US" sz="2000" dirty="0" err="1" smtClean="0"/>
              <a:t>FermiGrid</a:t>
            </a:r>
            <a:r>
              <a:rPr lang="en-US" sz="2000" dirty="0" smtClean="0"/>
              <a:t> wanted to install the service for monitoring their services. In progress.</a:t>
            </a:r>
          </a:p>
          <a:p>
            <a:pPr lvl="1"/>
            <a:r>
              <a:rPr lang="en-US" sz="2000" dirty="0" smtClean="0"/>
              <a:t>Actively seeking new users/sites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8435116"/>
              </p:ext>
            </p:extLst>
          </p:nvPr>
        </p:nvGraphicFramePr>
        <p:xfrm>
          <a:off x="272109" y="114744"/>
          <a:ext cx="8707491" cy="758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incient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XSEDE Operational Security Interface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Meet weekly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Incident Drills and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Drill Tier3 sites</a:t>
                      </a:r>
                    </a:p>
                    <a:p>
                      <a:pPr algn="l" fontAlgn="b"/>
                      <a:endParaRPr lang="en-US" sz="14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it</a:t>
                      </a:r>
                    </a:p>
                    <a:p>
                      <a:pPr algn="l" fontAlgn="b"/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ems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Completed </a:t>
            </a:r>
            <a:r>
              <a:rPr lang="en-US" sz="2400" dirty="0" smtClean="0"/>
              <a:t>the </a:t>
            </a:r>
            <a:r>
              <a:rPr lang="en-US" sz="2400" dirty="0" smtClean="0"/>
              <a:t>risk </a:t>
            </a:r>
            <a:r>
              <a:rPr lang="en-US" sz="2400" dirty="0" smtClean="0"/>
              <a:t>assessment of md5 and sha-1 user </a:t>
            </a:r>
            <a:r>
              <a:rPr lang="en-US" sz="2400" dirty="0" err="1" smtClean="0"/>
              <a:t>proxies</a:t>
            </a:r>
            <a:r>
              <a:rPr lang="en-US" sz="2400" dirty="0" err="1" smtClean="0"/>
              <a:t>(</a:t>
            </a:r>
            <a:r>
              <a:rPr lang="en-US" sz="2400" dirty="0" err="1" smtClean="0"/>
              <a:t>on</a:t>
            </a:r>
            <a:r>
              <a:rPr lang="en-US" sz="2400" dirty="0" smtClean="0"/>
              <a:t> both on </a:t>
            </a:r>
            <a:r>
              <a:rPr lang="en-US" sz="2400" dirty="0" err="1" smtClean="0"/>
              <a:t>osg</a:t>
            </a:r>
            <a:r>
              <a:rPr lang="en-US" sz="2400" dirty="0" smtClean="0"/>
              <a:t> 3.x and 1.2.xinstallation</a:t>
            </a:r>
            <a:r>
              <a:rPr lang="en-US" sz="2400" dirty="0" smtClean="0"/>
              <a:t>). No major concerns although recommends moving forward to sha-2 proxies. This is possible with latest grid-proxy-init and </a:t>
            </a:r>
            <a:r>
              <a:rPr lang="en-US" sz="2400" dirty="0" err="1" smtClean="0"/>
              <a:t>voms</a:t>
            </a:r>
            <a:r>
              <a:rPr lang="en-US" sz="2400" dirty="0" smtClean="0"/>
              <a:t>-proxy-init.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Identified </a:t>
            </a:r>
            <a:r>
              <a:rPr lang="en-US" sz="2400" dirty="0" smtClean="0"/>
              <a:t>and </a:t>
            </a:r>
            <a:r>
              <a:rPr lang="en-US" sz="2400" dirty="0" smtClean="0"/>
              <a:t>followed </a:t>
            </a:r>
            <a:r>
              <a:rPr lang="en-US" sz="2400" dirty="0" smtClean="0"/>
              <a:t>up with sites that had not updated </a:t>
            </a:r>
            <a:r>
              <a:rPr lang="en-US" sz="2400" dirty="0" smtClean="0"/>
              <a:t>their Condor </a:t>
            </a:r>
            <a:r>
              <a:rPr lang="en-US" sz="2400" dirty="0" smtClean="0"/>
              <a:t>installs to patch condor for security </a:t>
            </a:r>
            <a:r>
              <a:rPr lang="en-US" sz="2400" dirty="0" smtClean="0"/>
              <a:t>vulnerabilities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Fixed issues in </a:t>
            </a:r>
            <a:r>
              <a:rPr lang="en-US" sz="2400" dirty="0" err="1" smtClean="0"/>
              <a:t>debian</a:t>
            </a:r>
            <a:r>
              <a:rPr lang="en-US" sz="2400" dirty="0" smtClean="0"/>
              <a:t> </a:t>
            </a:r>
            <a:r>
              <a:rPr lang="en-US" sz="2400" dirty="0" err="1" smtClean="0"/>
              <a:t>cilogon</a:t>
            </a:r>
            <a:r>
              <a:rPr lang="en-US" sz="2400" dirty="0" smtClean="0"/>
              <a:t> basic ca package fixed.</a:t>
            </a:r>
            <a:r>
              <a:rPr lang="en-US" sz="2400" dirty="0" smtClean="0"/>
              <a:t> 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857250" lvl="1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806</Words>
  <Application>Microsoft Macintosh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OSG Area Coordinators Meeting Security Team  Report</vt:lpstr>
      <vt:lpstr>Key Initiatives</vt:lpstr>
      <vt:lpstr>Key Initiatives</vt:lpstr>
      <vt:lpstr>Slide 4</vt:lpstr>
      <vt:lpstr>Slide 5</vt:lpstr>
      <vt:lpstr>Operational Security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97</cp:revision>
  <dcterms:created xsi:type="dcterms:W3CDTF">2013-04-02T20:10:01Z</dcterms:created>
  <dcterms:modified xsi:type="dcterms:W3CDTF">2013-04-03T17:51:15Z</dcterms:modified>
</cp:coreProperties>
</file>