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B72E0C-0191-C146-AC26-FA423A376AE1}" type="datetimeFigureOut">
              <a:rPr lang="en-US" smtClean="0"/>
              <a:t>12/17/09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8FE604-F5FC-894B-A6AC-77F4AE896B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Main/WebHome" TargetMode="External"/><Relationship Id="rId3" Type="http://schemas.openxmlformats.org/officeDocument/2006/relationships/hyperlink" Target="http://www.opensciencegrid.org/Consortium_Mailing_Lis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 Coordination meeting</a:t>
            </a:r>
          </a:p>
          <a:p>
            <a:r>
              <a:rPr lang="en-US" dirty="0" smtClean="0"/>
              <a:t>12/17/2009</a:t>
            </a:r>
          </a:p>
          <a:p>
            <a:r>
              <a:rPr lang="en-US" dirty="0" smtClean="0"/>
              <a:t>Marco Mambelli – </a:t>
            </a:r>
            <a:r>
              <a:rPr lang="en-US" dirty="0" err="1" smtClean="0"/>
              <a:t>marco@hep.uchciago.edu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 smtClean="0"/>
              <a:t>Available resources to get support from OSG or from your </a:t>
            </a:r>
            <a:r>
              <a:rPr b="1" dirty="0" smtClean="0"/>
              <a:t>VO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Twiki</a:t>
            </a:r>
            <a:r>
              <a:rPr lang="en-US" dirty="0" smtClean="0"/>
              <a:t> – main OSG documentation:</a:t>
            </a:r>
          </a:p>
          <a:p>
            <a:pPr lvl="1"/>
            <a:r>
              <a:rPr lang="en-US" dirty="0" smtClean="0">
                <a:hlinkClick r:id="rId2"/>
              </a:rPr>
              <a:t>https://twiki.grid.iu.edu/bin/view/Main/</a:t>
            </a:r>
            <a:r>
              <a:rPr lang="en-US" dirty="0" smtClean="0">
                <a:hlinkClick r:id="rId2"/>
              </a:rPr>
              <a:t>WebHome</a:t>
            </a:r>
            <a:endParaRPr lang="en-US" dirty="0" smtClean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twiki.grid.iu.edu/bin/view/Documentation/WebHome</a:t>
            </a:r>
            <a:endParaRPr lang="en-US" dirty="0" smtClean="0"/>
          </a:p>
          <a:p>
            <a:r>
              <a:rPr lang="en-US" dirty="0" smtClean="0"/>
              <a:t>Release documents: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twiki.grid.iu.edu/bin/view/ReleaseDocumentation/WebHome</a:t>
            </a:r>
            <a:endParaRPr lang="en-US" dirty="0" smtClean="0"/>
          </a:p>
          <a:p>
            <a:r>
              <a:rPr lang="en-US" dirty="0" smtClean="0"/>
              <a:t>OSG Site 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www.opensciencegrid.org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Mailing lists</a:t>
            </a:r>
          </a:p>
          <a:p>
            <a:pPr lvl="1"/>
            <a:r>
              <a:rPr lang="en-US" dirty="0" smtClean="0">
                <a:hlinkClick r:id="rId3"/>
              </a:rPr>
              <a:t>http://www.opensciencegrid.org/</a:t>
            </a:r>
            <a:r>
              <a:rPr lang="en-US" dirty="0" smtClean="0">
                <a:hlinkClick r:id="rId3"/>
              </a:rPr>
              <a:t>Consortium_Mailing_Lists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-cont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Grid Operation Center</a:t>
            </a:r>
          </a:p>
          <a:p>
            <a:pPr lvl="1"/>
            <a:r>
              <a:rPr lang="en-US" dirty="0" smtClean="0"/>
              <a:t>Phone +1 317-278-9699 </a:t>
            </a:r>
          </a:p>
          <a:p>
            <a:pPr lvl="1"/>
            <a:r>
              <a:rPr lang="en-US" dirty="0" smtClean="0"/>
              <a:t>Email </a:t>
            </a:r>
            <a:r>
              <a:rPr lang="en-US" dirty="0" err="1" smtClean="0"/>
              <a:t>goc@opensciencegrid.org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Ticket </a:t>
            </a:r>
            <a:r>
              <a:rPr lang="en-US" dirty="0" err="1" smtClean="0"/>
              <a:t>http://www.grid.iu.edu/cgi-bin/contact.pl</a:t>
            </a:r>
            <a:endParaRPr lang="en-US" dirty="0" smtClean="0"/>
          </a:p>
          <a:p>
            <a:r>
              <a:rPr lang="en-US" dirty="0" smtClean="0"/>
              <a:t>Campfire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twiki.grid.iu.edu/bin/view/SiteCoordination/ChatCalendar</a:t>
            </a:r>
            <a:endParaRPr lang="en-US" dirty="0" smtClean="0"/>
          </a:p>
          <a:p>
            <a:pPr lvl="1"/>
            <a:r>
              <a:rPr lang="en-US" dirty="0" smtClean="0"/>
              <a:t>http://integrationcloud.campfirenow.com/6e62e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30</TotalTime>
  <Words>142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Available resources to get support from OSG or from your VO</vt:lpstr>
      <vt:lpstr>OSG</vt:lpstr>
      <vt:lpstr>OSG -cont</vt:lpstr>
    </vt:vector>
  </TitlesOfParts>
  <Company>uc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Available resources to get support from OSG or from your VO</dc:title>
  <dc:creator>marco mambelli</dc:creator>
  <cp:lastModifiedBy>marco mambelli</cp:lastModifiedBy>
  <cp:revision>1</cp:revision>
  <dcterms:created xsi:type="dcterms:W3CDTF">2009-12-17T16:41:11Z</dcterms:created>
  <dcterms:modified xsi:type="dcterms:W3CDTF">2009-12-17T17:11:14Z</dcterms:modified>
</cp:coreProperties>
</file>