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DF85-E3C9-354B-889E-6E89D1A11859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07E9-6261-DE47-9F8A-5D2418850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Technology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Bockelman</a:t>
            </a:r>
          </a:p>
          <a:p>
            <a:r>
              <a:rPr lang="en-US" dirty="0" smtClean="0"/>
              <a:t>Area Coordinator’s Meeting</a:t>
            </a:r>
          </a:p>
          <a:p>
            <a:r>
              <a:rPr lang="en-US" dirty="0" smtClean="0"/>
              <a:t>November 30, 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 time since last presentation: 1.5 months.</a:t>
            </a:r>
          </a:p>
          <a:p>
            <a:pPr lvl="1"/>
            <a:r>
              <a:rPr lang="en-US" dirty="0" smtClean="0"/>
              <a:t>Probably about 2 FTE-months since then.  Took significant hits due to holiday, BNL transitioning, and </a:t>
            </a:r>
            <a:r>
              <a:rPr lang="en-US" dirty="0" err="1" smtClean="0"/>
              <a:t>BNL’s</a:t>
            </a:r>
            <a:r>
              <a:rPr lang="en-US" dirty="0" smtClean="0"/>
              <a:t> big upgrade.</a:t>
            </a:r>
          </a:p>
          <a:p>
            <a:r>
              <a:rPr lang="en-US" dirty="0" smtClean="0"/>
              <a:t>BNL has now been working with us for ~2 months as part of the Technology team.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Investigations:</a:t>
            </a:r>
          </a:p>
          <a:p>
            <a:pPr lvl="1"/>
            <a:r>
              <a:rPr lang="en-US" dirty="0" smtClean="0"/>
              <a:t>New: </a:t>
            </a:r>
            <a:r>
              <a:rPr lang="en-US" dirty="0" err="1" smtClean="0"/>
              <a:t>Ashu</a:t>
            </a:r>
            <a:r>
              <a:rPr lang="en-US" dirty="0" smtClean="0"/>
              <a:t> coming up to speed on </a:t>
            </a:r>
            <a:r>
              <a:rPr lang="en-US" dirty="0" err="1" smtClean="0"/>
              <a:t>iRODS</a:t>
            </a:r>
            <a:r>
              <a:rPr lang="en-US" dirty="0" smtClean="0"/>
              <a:t>.  Coordinating with Tanya on User Support.</a:t>
            </a:r>
          </a:p>
          <a:p>
            <a:pPr lvl="1"/>
            <a:r>
              <a:rPr lang="en-US" dirty="0" smtClean="0"/>
              <a:t>Upcoming (per request of Michael Ernst, ATLAS): Looking into making OSG more HTTP friendly.</a:t>
            </a:r>
          </a:p>
          <a:p>
            <a:r>
              <a:rPr lang="en-US" dirty="0" smtClean="0"/>
              <a:t>Working Groups:</a:t>
            </a:r>
          </a:p>
          <a:p>
            <a:pPr lvl="1"/>
            <a:r>
              <a:rPr lang="en-US" dirty="0" smtClean="0"/>
              <a:t>Jose is working with OSG CE review.</a:t>
            </a:r>
          </a:p>
          <a:p>
            <a:pPr lvl="1"/>
            <a:r>
              <a:rPr lang="en-US" dirty="0" smtClean="0"/>
              <a:t>Brian is working with </a:t>
            </a:r>
            <a:r>
              <a:rPr lang="en-US" dirty="0" err="1" smtClean="0"/>
              <a:t>iRODS</a:t>
            </a:r>
            <a:r>
              <a:rPr lang="en-US" dirty="0" smtClean="0"/>
              <a:t> review (</a:t>
            </a:r>
            <a:r>
              <a:rPr lang="en-US" dirty="0" err="1" smtClean="0"/>
              <a:t>Chander</a:t>
            </a:r>
            <a:r>
              <a:rPr lang="en-US" dirty="0" smtClean="0"/>
              <a:t> – not seen much action lately?).</a:t>
            </a:r>
          </a:p>
          <a:p>
            <a:pPr lvl="1"/>
            <a:r>
              <a:rPr lang="en-US" dirty="0" smtClean="0"/>
              <a:t>Brian is chairing WLCG TEG on data management.</a:t>
            </a:r>
          </a:p>
          <a:p>
            <a:r>
              <a:rPr lang="en-US" dirty="0" smtClean="0"/>
              <a:t>Communications: </a:t>
            </a:r>
          </a:p>
          <a:p>
            <a:pPr lvl="1"/>
            <a:r>
              <a:rPr lang="en-US" dirty="0" smtClean="0"/>
              <a:t>Doing well to keep work on JIRA.</a:t>
            </a:r>
          </a:p>
          <a:p>
            <a:pPr lvl="1"/>
            <a:r>
              <a:rPr lang="en-US" dirty="0" smtClean="0"/>
              <a:t>Blog posts about 2x a month.  Short of target – haven’t gotten BNL folks to post yet.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new responsibilities – WLCG interoperability working group reports to here.</a:t>
            </a:r>
          </a:p>
          <a:p>
            <a:pPr lvl="1"/>
            <a:r>
              <a:rPr lang="en-US" dirty="0" smtClean="0"/>
              <a:t>Currently two </a:t>
            </a:r>
            <a:r>
              <a:rPr lang="en-US" dirty="0" err="1" smtClean="0"/>
              <a:t>interop</a:t>
            </a:r>
            <a:r>
              <a:rPr lang="en-US" dirty="0" smtClean="0"/>
              <a:t> concerns</a:t>
            </a:r>
          </a:p>
          <a:p>
            <a:pPr lvl="2"/>
            <a:r>
              <a:rPr lang="en-US" dirty="0" smtClean="0"/>
              <a:t>Interoperability with the new OSG-CE.  A few hacks are in place for </a:t>
            </a:r>
            <a:r>
              <a:rPr lang="en-US" dirty="0" err="1" smtClean="0"/>
              <a:t>glite</a:t>
            </a:r>
            <a:r>
              <a:rPr lang="en-US" dirty="0" smtClean="0"/>
              <a:t> </a:t>
            </a:r>
            <a:r>
              <a:rPr lang="en-US" dirty="0" err="1" smtClean="0"/>
              <a:t>interop</a:t>
            </a:r>
            <a:r>
              <a:rPr lang="en-US" dirty="0" smtClean="0"/>
              <a:t>; would like to be able to undo them.</a:t>
            </a:r>
          </a:p>
          <a:p>
            <a:pPr lvl="2"/>
            <a:r>
              <a:rPr lang="en-US" dirty="0" smtClean="0"/>
              <a:t>SRM/</a:t>
            </a:r>
            <a:r>
              <a:rPr lang="en-US" dirty="0" err="1" smtClean="0"/>
              <a:t>httpg</a:t>
            </a:r>
            <a:r>
              <a:rPr lang="en-US" dirty="0" smtClean="0"/>
              <a:t> transition.  Already, IGTF-accredited </a:t>
            </a:r>
            <a:r>
              <a:rPr lang="en-US" dirty="0" err="1" smtClean="0"/>
              <a:t>CAs</a:t>
            </a:r>
            <a:r>
              <a:rPr lang="en-US" dirty="0" smtClean="0"/>
              <a:t> are issuing certificates that no SRM implementations can interact with.</a:t>
            </a:r>
          </a:p>
          <a:p>
            <a:pPr lvl="1"/>
            <a:r>
              <a:rPr lang="en-US" dirty="0" smtClean="0"/>
              <a:t>Mostly delegated to Tony 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Finished initial Condor VM investigation.  Draft of </a:t>
            </a:r>
            <a:r>
              <a:rPr lang="en-US" dirty="0" err="1" smtClean="0"/>
              <a:t>writeup</a:t>
            </a:r>
            <a:r>
              <a:rPr lang="en-US" dirty="0" smtClean="0"/>
              <a:t> done.</a:t>
            </a:r>
          </a:p>
          <a:p>
            <a:r>
              <a:rPr lang="en-US" dirty="0" smtClean="0"/>
              <a:t>Finished Condor network accounting work.  To be written up.</a:t>
            </a:r>
          </a:p>
          <a:p>
            <a:pPr lvl="1"/>
            <a:r>
              <a:rPr lang="en-US" dirty="0" smtClean="0"/>
              <a:t>There will be a follow-up investigation to apply this work at the Nebraska T2 early next year (waiting for SL6).</a:t>
            </a:r>
          </a:p>
          <a:p>
            <a:r>
              <a:rPr lang="en-US" dirty="0" smtClean="0"/>
              <a:t>Nearly finished with the </a:t>
            </a:r>
            <a:r>
              <a:rPr lang="en-US" dirty="0" err="1" smtClean="0"/>
              <a:t>glexec</a:t>
            </a:r>
            <a:r>
              <a:rPr lang="en-US" dirty="0" smtClean="0"/>
              <a:t> work; down to getting GUMS patched.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Ideally, we will have 3 investigation </a:t>
            </a:r>
            <a:r>
              <a:rPr lang="en-US" dirty="0" err="1" smtClean="0"/>
              <a:t>writeups</a:t>
            </a:r>
            <a:r>
              <a:rPr lang="en-US" dirty="0" smtClean="0"/>
              <a:t> by time the next meeting roles around.</a:t>
            </a:r>
          </a:p>
          <a:p>
            <a:r>
              <a:rPr lang="en-US" dirty="0" smtClean="0"/>
              <a:t>I want to get better at communications.  Specific targets:</a:t>
            </a:r>
          </a:p>
          <a:p>
            <a:pPr lvl="1"/>
            <a:r>
              <a:rPr lang="en-US" dirty="0" smtClean="0"/>
              <a:t>Get everyone writing on the blog.</a:t>
            </a:r>
          </a:p>
          <a:p>
            <a:pPr lvl="1"/>
            <a:r>
              <a:rPr lang="en-US" dirty="0" smtClean="0"/>
              <a:t>Get BNL folks to do “ET-ready” one-pagers of the problems they work on.</a:t>
            </a:r>
          </a:p>
          <a:p>
            <a:r>
              <a:rPr lang="en-US" dirty="0" smtClean="0"/>
              <a:t>ATLAS provided some new official input for stakeholder requests!  Finally, I don’t have to hide from Gabrielle.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Timely meetings of the architecture subgroup.</a:t>
            </a:r>
          </a:p>
          <a:p>
            <a:pPr lvl="1"/>
            <a:r>
              <a:rPr lang="en-US" dirty="0" smtClean="0"/>
              <a:t>Blueprint meeting should have happened by now; scheduled for Jan 17/18.</a:t>
            </a:r>
          </a:p>
          <a:p>
            <a:r>
              <a:rPr lang="en-US" dirty="0" smtClean="0"/>
              <a:t>Software work is still taking significant time.</a:t>
            </a:r>
          </a:p>
          <a:p>
            <a:pPr lvl="1"/>
            <a:r>
              <a:rPr lang="en-US" dirty="0" smtClean="0"/>
              <a:t>I.e., in the last two weeks, I’ve worked long hours to keep GRAM on track.</a:t>
            </a:r>
          </a:p>
          <a:p>
            <a:pPr lvl="1"/>
            <a:r>
              <a:rPr lang="en-US" dirty="0" smtClean="0"/>
              <a:t>Sometimes looking into one area means doing cleanup.</a:t>
            </a:r>
          </a:p>
          <a:p>
            <a:pPr lvl="2"/>
            <a:r>
              <a:rPr lang="en-US" dirty="0" smtClean="0"/>
              <a:t>Adding network accounting for Gratia -&gt; rewrite Gratia condor probe.</a:t>
            </a:r>
          </a:p>
          <a:p>
            <a:pPr lvl="2"/>
            <a:r>
              <a:rPr lang="en-US" dirty="0" smtClean="0"/>
              <a:t>Improving GUMS for </a:t>
            </a:r>
            <a:r>
              <a:rPr lang="en-US" dirty="0" err="1" smtClean="0"/>
              <a:t>glexec</a:t>
            </a:r>
            <a:r>
              <a:rPr lang="en-US" dirty="0" smtClean="0"/>
              <a:t>: 30 minutes to write patch, 3 hours to make GUMS compile.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466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OSG Technology Area</vt:lpstr>
      <vt:lpstr>Staffing</vt:lpstr>
      <vt:lpstr>Status</vt:lpstr>
      <vt:lpstr>Status</vt:lpstr>
      <vt:lpstr>Accomplishments</vt:lpstr>
      <vt:lpstr>Targets</vt:lpstr>
      <vt:lpstr>Issues</vt:lpstr>
    </vt:vector>
  </TitlesOfParts>
  <Company>UNL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Technology Area</dc:title>
  <dc:creator>Brian Bockelman</dc:creator>
  <cp:lastModifiedBy>Brian Bockelman</cp:lastModifiedBy>
  <cp:revision>2</cp:revision>
  <dcterms:created xsi:type="dcterms:W3CDTF">2011-11-30T19:46:19Z</dcterms:created>
  <dcterms:modified xsi:type="dcterms:W3CDTF">2011-11-30T19:50:08Z</dcterms:modified>
</cp:coreProperties>
</file>