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9A87-75F9-0449-A773-910ADD352AF8}" type="datetimeFigureOut">
              <a:rPr lang="en-US" smtClean="0"/>
              <a:t>6/25/09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AA3D1-A19C-454F-BCEF-CF55282948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0B108-3EC6-FC41-B39B-31C510BC2B12}" type="datetimeFigureOut">
              <a:rPr lang="en-US" smtClean="0"/>
              <a:t>6/25/09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F21FD-4E46-3441-9938-C30423FC39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C7D0-4B65-2F4D-A2BA-06051FCB493F}" type="datetimeFigureOut">
              <a:rPr lang="en-US" smtClean="0"/>
              <a:t>6/25/09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9C31-C6C8-2F41-9B78-8AFD1D84A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Lawrence Eric Meyer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950"/>
            <a:ext cx="1981200" cy="1449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57400"/>
            <a:ext cx="2743200" cy="2375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432721"/>
            <a:ext cx="3314700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17638"/>
            <a:ext cx="2590800" cy="2089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800" y="3081543"/>
            <a:ext cx="3556000" cy="85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932443"/>
            <a:ext cx="1905000" cy="2330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4267200"/>
            <a:ext cx="3109332" cy="24252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Directions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2590800" cy="2590800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3188694" y="2111734"/>
            <a:ext cx="822960" cy="82296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76400"/>
            <a:ext cx="2807694" cy="2137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813490"/>
            <a:ext cx="3886200" cy="2960914"/>
          </a:xfrm>
          <a:prstGeom prst="rect">
            <a:avLst/>
          </a:prstGeom>
        </p:spPr>
      </p:pic>
      <p:sp>
        <p:nvSpPr>
          <p:cNvPr id="11" name="Chevron 10"/>
          <p:cNvSpPr/>
          <p:nvPr/>
        </p:nvSpPr>
        <p:spPr>
          <a:xfrm rot="5400000">
            <a:off x="7612618" y="2336543"/>
            <a:ext cx="864817" cy="1196301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495800"/>
            <a:ext cx="3022600" cy="127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4044" y="5486400"/>
            <a:ext cx="3397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WRF Portal</a:t>
            </a:r>
          </a:p>
        </p:txBody>
      </p:sp>
      <p:sp>
        <p:nvSpPr>
          <p:cNvPr id="14" name="Chevron 13"/>
          <p:cNvSpPr/>
          <p:nvPr/>
        </p:nvSpPr>
        <p:spPr>
          <a:xfrm rot="10800000">
            <a:off x="4227240" y="4724400"/>
            <a:ext cx="864817" cy="1196301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Architecting the WRF Portal</a:t>
            </a:r>
          </a:p>
          <a:p>
            <a:r>
              <a:rPr lang="en-US" dirty="0" smtClean="0"/>
              <a:t>Running traces on WRF </a:t>
            </a:r>
          </a:p>
          <a:p>
            <a:pPr lvl="1"/>
            <a:r>
              <a:rPr lang="en-US" dirty="0" smtClean="0"/>
              <a:t>Using Mare Nostrum</a:t>
            </a:r>
          </a:p>
          <a:p>
            <a:pPr lvl="1"/>
            <a:r>
              <a:rPr lang="en-US" dirty="0" err="1" smtClean="0"/>
              <a:t>Dimemas</a:t>
            </a:r>
            <a:endParaRPr lang="en-US" dirty="0" smtClean="0"/>
          </a:p>
          <a:p>
            <a:pPr lvl="1"/>
            <a:r>
              <a:rPr lang="en-US" dirty="0" err="1" smtClean="0"/>
              <a:t>Paraver</a:t>
            </a:r>
            <a:endParaRPr lang="en-US" dirty="0" smtClean="0"/>
          </a:p>
          <a:p>
            <a:r>
              <a:rPr lang="en-US" dirty="0" smtClean="0"/>
              <a:t>Looking at timing for runtime predictions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more resources (grid systems)</a:t>
            </a:r>
          </a:p>
          <a:p>
            <a:r>
              <a:rPr lang="en-US" dirty="0" smtClean="0"/>
              <a:t>Automate the process through our</a:t>
            </a:r>
          </a:p>
          <a:p>
            <a:pPr lvl="1"/>
            <a:r>
              <a:rPr lang="en-US" dirty="0" smtClean="0"/>
              <a:t>Job Flow Manager</a:t>
            </a:r>
          </a:p>
          <a:p>
            <a:pPr lvl="1"/>
            <a:r>
              <a:rPr lang="en-US" dirty="0" smtClean="0"/>
              <a:t>Meta-Scheduler</a:t>
            </a:r>
          </a:p>
          <a:p>
            <a:pPr lvl="1"/>
            <a:r>
              <a:rPr lang="en-US" dirty="0" smtClean="0"/>
              <a:t>Feedback controls for runtime performance</a:t>
            </a:r>
          </a:p>
          <a:p>
            <a:pPr lvl="2"/>
            <a:r>
              <a:rPr lang="en-US" dirty="0" smtClean="0"/>
              <a:t>Timing</a:t>
            </a:r>
          </a:p>
          <a:p>
            <a:pPr lvl="2"/>
            <a:r>
              <a:rPr lang="en-US" dirty="0" smtClean="0"/>
              <a:t>Resource selection</a:t>
            </a:r>
          </a:p>
          <a:p>
            <a:pPr lvl="2"/>
            <a:r>
              <a:rPr lang="en-US" dirty="0" smtClean="0"/>
              <a:t>Fault tolerance</a:t>
            </a:r>
          </a:p>
          <a:p>
            <a:r>
              <a:rPr lang="en-US" dirty="0" smtClean="0"/>
              <a:t>Advanced Portal Design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</vt:lpstr>
      <vt:lpstr>Background</vt:lpstr>
      <vt:lpstr>Research Directions</vt:lpstr>
      <vt:lpstr>Current</vt:lpstr>
      <vt:lpstr>Future</vt:lpstr>
    </vt:vector>
  </TitlesOfParts>
  <Company>MDC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</dc:title>
  <dc:creator>Lawrence Meyer</dc:creator>
  <cp:lastModifiedBy>Lawrence Meyer</cp:lastModifiedBy>
  <cp:revision>1</cp:revision>
  <dcterms:created xsi:type="dcterms:W3CDTF">2009-06-25T09:56:14Z</dcterms:created>
  <dcterms:modified xsi:type="dcterms:W3CDTF">2009-06-25T10:48:06Z</dcterms:modified>
</cp:coreProperties>
</file>