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rgbClr val="000066"/>
        </a:solidFill>
        <a:latin typeface="Lucida Sans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  <a:srgbClr val="B2B2B2"/>
    <a:srgbClr val="FF3F42"/>
    <a:srgbClr val="000080"/>
    <a:srgbClr val="FF8000"/>
    <a:srgbClr val="8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3" autoAdjust="0"/>
    <p:restoredTop sz="94660"/>
  </p:normalViewPr>
  <p:slideViewPr>
    <p:cSldViewPr snapToGrid="0">
      <p:cViewPr>
        <p:scale>
          <a:sx n="100" d="100"/>
          <a:sy n="100" d="100"/>
        </p:scale>
        <p:origin x="-192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9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9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E8647C-273C-DA4E-81F7-A9180B3FF7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99FE7C0-E5C9-0B45-8474-6E0B7CE46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7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311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2311172" name="Picture 4" descr="osg_logo_4c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F686A9-0D5B-0B4C-977B-64AD93785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3482CA-E321-0344-BC4B-5D0AD115B1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D60AFA-4919-2A4E-9DB3-CE4864F31E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7E5E0B-D5F1-FA49-B782-24A498BEF8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3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66B3F-2B1E-F146-968D-E551D49E4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93CC1B-C328-AB40-B391-D6795CA652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E56D4-A737-B143-BDAE-6037CA995B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140825-2DDE-B342-A231-6AFC333593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9265CC-3779-434C-A528-DC72E4020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A86C4-4FDE-704F-92A6-452C0570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10148" name="Rectangle 4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10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8000"/>
                </a:solidFill>
                <a:latin typeface="+mn-lt"/>
                <a:cs typeface="+mn-cs"/>
              </a:defRPr>
            </a:lvl1pPr>
          </a:lstStyle>
          <a:p>
            <a:fld id="{8CF3528A-C1FE-C040-8667-6EAA850C188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10150" name="Picture 6" descr="osg_logo_4c_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0151" name="Rectangle 7"/>
          <p:cNvSpPr>
            <a:spLocks noGrp="1" noChangeArrowheads="1"/>
          </p:cNvSpPr>
          <p:nvPr userDrawn="1"/>
        </p:nvSpPr>
        <p:spPr bwMode="auto">
          <a:xfrm>
            <a:off x="0" y="6486525"/>
            <a:ext cx="34083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/>
          <a:p>
            <a:pPr eaLnBrk="0" hangingPunct="0"/>
            <a:r>
              <a:rPr lang="en-US" sz="1400">
                <a:solidFill>
                  <a:srgbClr val="FF8000"/>
                </a:solidFill>
                <a:latin typeface="Verdana" charset="0"/>
              </a:rPr>
              <a:t> </a:t>
            </a:r>
            <a:fld id="{D415B747-E6F3-4B41-98E9-609F4DBDDEB5}" type="datetime1">
              <a:rPr lang="en-US" sz="1400">
                <a:solidFill>
                  <a:srgbClr val="FF8000"/>
                </a:solidFill>
                <a:latin typeface="Arial" charset="0"/>
                <a:cs typeface="ＭＳ Ｐゴシック" charset="0"/>
              </a:rPr>
              <a:pPr eaLnBrk="0" hangingPunct="0"/>
              <a:t>7/25/11</a:t>
            </a:fld>
            <a:endParaRPr lang="en-US" sz="1400">
              <a:solidFill>
                <a:srgbClr val="FF8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2310152" name="Line 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rgbClr val="000080"/>
          </a:solidFill>
          <a:latin typeface="Futura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155700"/>
            <a:ext cx="7772400" cy="4864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Planning for FY12 - Overview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Assume proposals successful. “Given </a:t>
            </a:r>
            <a:r>
              <a:rPr lang="en-US" sz="2000" dirty="0"/>
              <a:t>the request for this submission </a:t>
            </a:r>
            <a:r>
              <a:rPr lang="en-US" sz="2000" dirty="0" err="1"/>
              <a:t>asap</a:t>
            </a:r>
            <a:r>
              <a:rPr lang="en-US" sz="2000" dirty="0"/>
              <a:t> a month ago we have some hopes there will be some continued dialog in the next few months</a:t>
            </a:r>
            <a:r>
              <a:rPr lang="en-US" sz="2000" dirty="0" smtClean="0"/>
              <a:t>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As usual we will identifying the problems and the concerns and where we are “not doing as well as we could/should/want to .. But this should NOT take away from the significant accomplishments and progress over the past year….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Look through </a:t>
            </a:r>
            <a:r>
              <a:rPr lang="en-US" sz="2000" smtClean="0"/>
              <a:t>the agenda.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Things I am looking for: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Sustain/nurture the WLCG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Campuses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s/w – keep up, get back “into the lead”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Requirements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Assessment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Appropriate peering with XSEDE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Understand that there have been lots of other activities besides this FY12 planning one that have taken attention and effort.</a:t>
            </a:r>
          </a:p>
          <a:p>
            <a:pPr marL="0" indent="0">
              <a:buNone/>
            </a:pPr>
            <a:r>
              <a:rPr lang="en-US" sz="2000" dirty="0" smtClean="0"/>
              <a:t>I expect this week to be communal discussion,  help towards common understanding of the what we want to get done in the next 12 months – as far as we </a:t>
            </a:r>
            <a:r>
              <a:rPr lang="en-US" sz="2000" smtClean="0"/>
              <a:t>know it now.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Community Focused Architecture</a:t>
            </a:r>
            <a:endParaRPr lang="en-US" dirty="0"/>
          </a:p>
        </p:txBody>
      </p:sp>
      <p:pic>
        <p:nvPicPr>
          <p:cNvPr id="5" name="Content Placeholder 4" descr="osg-arch-v10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8529"/>
          <a:stretch>
            <a:fillRect/>
          </a:stretch>
        </p:blipFill>
        <p:spPr>
          <a:xfrm>
            <a:off x="413524" y="1663700"/>
            <a:ext cx="8362176" cy="5041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Challenges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heterogeneity of the resource environment of OSG makes it difficult for smaller communities to operate successfully at a significant scale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EASY EFFECTIVE THROUGHPUT</a:t>
            </a:r>
            <a:endParaRPr lang="en-US" sz="1600" dirty="0"/>
          </a:p>
          <a:p>
            <a:pPr marL="400050" indent="-400050">
              <a:buAutoNum type="romanLcParenBoth"/>
            </a:pPr>
            <a:endParaRPr lang="en-US" sz="1600" dirty="0" smtClean="0"/>
          </a:p>
          <a:p>
            <a:pPr marL="400050" indent="-400050">
              <a:buAutoNum type="romanLcParenBoth"/>
            </a:pPr>
            <a:endParaRPr lang="en-US" sz="8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complexity of the grid certificate-based authorization infrastructure presents a non-negligible barrier of entry for smaller communities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URGENCY IN ABILITY TO START</a:t>
            </a:r>
          </a:p>
          <a:p>
            <a:pPr marL="0" indent="0">
              <a:buNone/>
            </a:pPr>
            <a:endParaRPr lang="en-US" sz="16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While </a:t>
            </a:r>
            <a:r>
              <a:rPr lang="en-US" sz="1600" dirty="0"/>
              <a:t>the LHC communities are moving petabytes worldwide, smaller communities find it exceedingly difficult to manage terabytes. Over the last 5 years we have seen this gap in capability grow rather than shrink. </a:t>
            </a:r>
            <a:endParaRPr lang="en-US" sz="1600" dirty="0" smtClean="0"/>
          </a:p>
          <a:p>
            <a:pPr marL="400050" indent="-400050">
              <a:buAutoNum type="romanLcParenBoth"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ALL ASPECTS OF DATA HANDLING – MANAGEMENT, MOVEMENT,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7018"/>
      </p:ext>
    </p:extLst>
  </p:cSld>
  <p:clrMapOvr>
    <a:masterClrMapping/>
  </p:clrMapOvr>
</p:sld>
</file>

<file path=ppt/theme/theme1.xml><?xml version="1.0" encoding="utf-8"?>
<a:theme xmlns:a="http://schemas.openxmlformats.org/drawingml/2006/main" name="1_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1_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66"/>
            </a:solidFill>
            <a:effectLst/>
            <a:latin typeface="Lucida Sans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66"/>
            </a:solidFill>
            <a:effectLst/>
            <a:latin typeface="Lucida Sans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_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26273</TotalTime>
  <Words>207</Words>
  <Application>Microsoft Macintosh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1_Japanese Art</vt:lpstr>
      <vt:lpstr>PowerPoint Presentation</vt:lpstr>
      <vt:lpstr>PowerPoint Presentation</vt:lpstr>
      <vt:lpstr>OSG Community Focused Architecture</vt:lpstr>
      <vt:lpstr>Future Challenges to Address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Integration</dc:title>
  <dc:creator>R. Gardner</dc:creator>
  <cp:lastModifiedBy>Ruth Pordes</cp:lastModifiedBy>
  <cp:revision>761</cp:revision>
  <cp:lastPrinted>2006-06-08T15:13:34Z</cp:lastPrinted>
  <dcterms:created xsi:type="dcterms:W3CDTF">2003-11-29T17:57:13Z</dcterms:created>
  <dcterms:modified xsi:type="dcterms:W3CDTF">2011-07-26T04:06:10Z</dcterms:modified>
</cp:coreProperties>
</file>