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4"/>
  </p:notesMasterIdLst>
  <p:handoutMasterIdLst>
    <p:handoutMasterId r:id="rId15"/>
  </p:handoutMasterIdLst>
  <p:sldIdLst>
    <p:sldId id="284" r:id="rId2"/>
    <p:sldId id="282" r:id="rId3"/>
    <p:sldId id="272" r:id="rId4"/>
    <p:sldId id="281" r:id="rId5"/>
    <p:sldId id="274" r:id="rId6"/>
    <p:sldId id="285" r:id="rId7"/>
    <p:sldId id="275" r:id="rId8"/>
    <p:sldId id="280" r:id="rId9"/>
    <p:sldId id="278" r:id="rId10"/>
    <p:sldId id="276" r:id="rId11"/>
    <p:sldId id="277" r:id="rId12"/>
    <p:sldId id="27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648" y="-44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March 2013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 smtClean="0"/>
              <a:t>quick </a:t>
            </a:r>
            <a:r>
              <a:rPr lang="en-US" dirty="0"/>
              <a:t>Communications </a:t>
            </a:r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83562"/>
              </p:ext>
            </p:extLst>
          </p:nvPr>
        </p:nvGraphicFramePr>
        <p:xfrm>
          <a:off x="774700" y="1333500"/>
          <a:ext cx="7772400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Some are for PKI only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geant4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NERSC*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DZero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ATLAS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GridUNESP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enmr.eu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OSG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ESGF*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OSGEDU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LBNL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Fermilab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SBGrid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LQCD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FusionGrid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SLAC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DayaBay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GCEDU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NEBioGrid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GCVO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SURAgrid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700" y="5689600"/>
            <a:ext cx="795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dirty="0" smtClean="0"/>
              <a:t>= registered for use of PKI Service only. </a:t>
            </a:r>
          </a:p>
          <a:p>
            <a:r>
              <a:rPr lang="en-US" dirty="0" smtClean="0"/>
              <a:t>Should we start recording VO “flavors” according to services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 for Mar Council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33500"/>
            <a:ext cx="8521700" cy="468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Plan for next year?</a:t>
            </a:r>
          </a:p>
          <a:p>
            <a:r>
              <a:rPr lang="en-US" dirty="0"/>
              <a:t>Act on sub-committee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Revisit Council members key interests.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agreement on:</a:t>
            </a:r>
          </a:p>
          <a:p>
            <a:pPr lvl="1"/>
            <a:r>
              <a:rPr lang="en-US" dirty="0" smtClean="0"/>
              <a:t>Quarterly </a:t>
            </a:r>
            <a:r>
              <a:rPr lang="en-US" dirty="0"/>
              <a:t>(rather than monthly) l</a:t>
            </a:r>
            <a:r>
              <a:rPr lang="en-US" dirty="0" smtClean="0"/>
              <a:t>onger, more discursive, meetings</a:t>
            </a:r>
          </a:p>
          <a:p>
            <a:pPr lvl="1"/>
            <a:r>
              <a:rPr lang="en-US" dirty="0" smtClean="0"/>
              <a:t>Semi-annual in Aug/Sept a “brainstorming/white boarding” meeting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1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1341776334-olympic-torch-relay-travels-through-hemel-hempstead_132288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1400"/>
            <a:ext cx="2413000" cy="3911600"/>
          </a:xfrm>
        </p:spPr>
        <p:txBody>
          <a:bodyPr/>
          <a:lstStyle/>
          <a:p>
            <a:r>
              <a:rPr lang="en-US" dirty="0" smtClean="0"/>
              <a:t>Do you </a:t>
            </a:r>
            <a:br>
              <a:rPr lang="en-US" dirty="0" smtClean="0"/>
            </a:br>
            <a:r>
              <a:rPr lang="en-US" dirty="0" smtClean="0"/>
              <a:t>get the newsletter?</a:t>
            </a:r>
            <a:endParaRPr lang="en-US" dirty="0"/>
          </a:p>
        </p:txBody>
      </p:sp>
      <p:pic>
        <p:nvPicPr>
          <p:cNvPr id="5" name="Content Placeholder 4" descr="Newsletter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4330" r="42321" b="12436"/>
          <a:stretch/>
        </p:blipFill>
        <p:spPr>
          <a:xfrm>
            <a:off x="2527300" y="0"/>
            <a:ext cx="3492675" cy="6843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35700" y="1143000"/>
            <a:ext cx="27432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>
                <a:solidFill>
                  <a:srgbClr val="000090"/>
                </a:solidFill>
              </a:rPr>
              <a:t>Do you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read the newsletter?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Council, Mar 14-15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6200"/>
            <a:ext cx="8128000" cy="749300"/>
          </a:xfrm>
        </p:spPr>
        <p:txBody>
          <a:bodyPr/>
          <a:lstStyle/>
          <a:p>
            <a:r>
              <a:rPr lang="en-US" dirty="0" smtClean="0"/>
              <a:t>Ruth Pordes, Council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to Elizabeth for filling in for Kimberly at short notice.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She will take down decisions and action items – not full minutes.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0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 2012 - Mar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384300"/>
            <a:ext cx="7721600" cy="19939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August: Take concrete decisions towards ensuring the Council membership and agendas are truly representative of and focused on extending the mutual benefits of new communities (especially non-physics and campus) and the OSG.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March: Application by Campus Infrastructure at CRC/ND accepted onto the Council. 2 other approaches in progress but both individuals have constraints: a) overload b) availability for the months traditionally have face to face meetings.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955800"/>
            <a:ext cx="7772400" cy="431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Consortium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Members: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organizations and their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members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who benefit from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the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OSG eco-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system.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B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enefits include use of and/or contributions to one or more of the resources, the fabric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of services, software,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computer science experimentation, sociological study, etc. 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90"/>
                </a:solidFill>
                <a:cs typeface="Arial"/>
              </a:rPr>
              <a:t>Council Members: </a:t>
            </a: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Govern. Represent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Consortium Members. Are the most active contributors to the mission. Oversee the Projects.</a:t>
            </a:r>
            <a:endParaRPr lang="en-US" i="1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10370" r="4167" b="5556"/>
          <a:stretch/>
        </p:blipFill>
        <p:spPr>
          <a:xfrm>
            <a:off x="241300" y="711200"/>
            <a:ext cx="8521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0700"/>
            <a:ext cx="8636000" cy="36195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August: Hear about the work plans for OSG, our Satellites</a:t>
            </a:r>
            <a:r>
              <a:rPr lang="en-US" i="1" dirty="0"/>
              <a:t> </a:t>
            </a:r>
            <a:r>
              <a:rPr lang="en-US" i="1" dirty="0" smtClean="0"/>
              <a:t>and our members. Identify gaps in addressing the needs and objectives of members. Decide on sub-groups of (</a:t>
            </a:r>
            <a:r>
              <a:rPr lang="en-US" i="1" dirty="0" err="1" smtClean="0"/>
              <a:t>delegees</a:t>
            </a:r>
            <a:r>
              <a:rPr lang="en-US" i="1" dirty="0" smtClean="0"/>
              <a:t> of)  the Council to think about whether and/or how to address these gaps.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March: Decided on 3 sub-committees. Reports available for discussion later in the meeting.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dirty="0" smtClean="0"/>
              <a:t>Aug 2012 - Mar 2013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list of action items which are followed up on and are closed. Now at ~90 of which ~5 remain open. </a:t>
            </a:r>
          </a:p>
          <a:p>
            <a:pPr lvl="1"/>
            <a:r>
              <a:rPr lang="en-US" dirty="0" smtClean="0"/>
              <a:t>Too Many.</a:t>
            </a:r>
          </a:p>
          <a:p>
            <a:pPr lvl="1"/>
            <a:r>
              <a:rPr lang="en-US" dirty="0" smtClean="0"/>
              <a:t>Not all “complete” – some “dropped”.</a:t>
            </a:r>
          </a:p>
          <a:p>
            <a:endParaRPr lang="en-US" dirty="0"/>
          </a:p>
          <a:p>
            <a:r>
              <a:rPr lang="en-US" dirty="0" smtClean="0"/>
              <a:t>Keep to Roberts rules of order to help move the agenda forward.</a:t>
            </a:r>
          </a:p>
          <a:p>
            <a:pPr lvl="1"/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4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333500"/>
            <a:ext cx="89408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 /endorse progress and direction of the OSG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Hear about usage and plan for use of OSG SP by XSEDE allocated applications.. and update on being an SP.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Hear, discuss, (no worries?) about PKI transition project progress (DOE Grids stops issuing certs Mar 23</a:t>
            </a:r>
            <a:r>
              <a:rPr lang="en-US" baseline="30000" dirty="0" smtClean="0"/>
              <a:t>rd</a:t>
            </a:r>
            <a:r>
              <a:rPr lang="en-US" dirty="0" smtClean="0"/>
              <a:t>) and new Satellite on VO IDM.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Review/understand the 3 sub-committee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Council </a:t>
            </a:r>
            <a:r>
              <a:rPr lang="en-US" dirty="0"/>
              <a:t>members visions </a:t>
            </a:r>
            <a:r>
              <a:rPr lang="en-US" dirty="0" smtClean="0"/>
              <a:t>on continuing to carry </a:t>
            </a:r>
            <a:r>
              <a:rPr lang="en-US" dirty="0"/>
              <a:t>the </a:t>
            </a:r>
            <a:r>
              <a:rPr lang="en-US" dirty="0" smtClean="0"/>
              <a:t>torch/flame.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dirty="0" smtClean="0"/>
              <a:t>Agenda for this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16367</TotalTime>
  <Words>565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Japanese Art</vt:lpstr>
      <vt:lpstr>first –  quick Communications poll</vt:lpstr>
      <vt:lpstr>Do you  get the newsletter?</vt:lpstr>
      <vt:lpstr>OSG Council, Mar 14-15th 2013</vt:lpstr>
      <vt:lpstr>PowerPoint Presentation</vt:lpstr>
      <vt:lpstr>Aug 2012 - Mar 2013</vt:lpstr>
      <vt:lpstr>PowerPoint Presentation</vt:lpstr>
      <vt:lpstr>Aug 2012 - Mar 2013 cont.</vt:lpstr>
      <vt:lpstr>Ongoing Actions</vt:lpstr>
      <vt:lpstr>Agenda for this meeting</vt:lpstr>
      <vt:lpstr>PowerPoint Presentation</vt:lpstr>
      <vt:lpstr>My Goals for Mar Council</vt:lpstr>
      <vt:lpstr>PowerPoint Presentation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911</cp:revision>
  <cp:lastPrinted>2009-01-13T19:31:06Z</cp:lastPrinted>
  <dcterms:created xsi:type="dcterms:W3CDTF">2010-03-22T02:09:02Z</dcterms:created>
  <dcterms:modified xsi:type="dcterms:W3CDTF">2013-03-13T23:50:53Z</dcterms:modified>
</cp:coreProperties>
</file>