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59" r:id="rId7"/>
    <p:sldId id="258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ciencegrid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Cross-Project	Area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Pordes</a:t>
            </a: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/8/2011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of </a:t>
            </a:r>
            <a:r>
              <a:rPr lang="en-US" dirty="0" smtClean="0">
                <a:hlinkClick r:id="rId2"/>
              </a:rPr>
              <a:t>www.opensciencegrid.org</a:t>
            </a:r>
            <a:r>
              <a:rPr lang="en-US" dirty="0" smtClean="0"/>
              <a:t> to </a:t>
            </a:r>
            <a:r>
              <a:rPr lang="en-US" dirty="0" err="1" smtClean="0"/>
              <a:t>twiki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Hands meeting</a:t>
            </a:r>
          </a:p>
          <a:p>
            <a:r>
              <a:rPr lang="en-US" dirty="0" smtClean="0"/>
              <a:t>Newsletter</a:t>
            </a:r>
          </a:p>
          <a:p>
            <a:r>
              <a:rPr lang="en-US" dirty="0" smtClean="0"/>
              <a:t>Other training </a:t>
            </a:r>
            <a:r>
              <a:rPr lang="en-US" smtClean="0"/>
              <a:t>/education?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5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International Outreach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22768"/>
              </p:ext>
            </p:extLst>
          </p:nvPr>
        </p:nvGraphicFramePr>
        <p:xfrm>
          <a:off x="154835" y="274638"/>
          <a:ext cx="8686800" cy="284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97"/>
                <a:gridCol w="3468230"/>
                <a:gridCol w="765990"/>
                <a:gridCol w="735396"/>
                <a:gridCol w="886935"/>
                <a:gridCol w="2270252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Assessment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6.6.1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Review Operations area WBS and define key metrics, targets, trip points against OSG strategic plan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6.6.2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Develop means to present the metrics and assessment as a "balance scorecard"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6.6.3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Work with operations to provide their assessment in the accepted format.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Present assessment to the OSG PM and 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1/20/12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 person meeting not possible, to be rescheduled. Phone meeting brought Miron up to speed and allowed commentary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6.6.5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Adapt process based on lessons learned.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6.6.6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Select second area to work with and start work with them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Gardner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0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96859"/>
              </p:ext>
            </p:extLst>
          </p:nvPr>
        </p:nvGraphicFramePr>
        <p:xfrm>
          <a:off x="457200" y="274638"/>
          <a:ext cx="8229600" cy="24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366"/>
                <a:gridCol w="483783"/>
                <a:gridCol w="3120651"/>
                <a:gridCol w="1371600"/>
                <a:gridCol w="889833"/>
                <a:gridCol w="18533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Collect material for, edit and publish the monthly OSG newsletter whose audience is mainly internal to the OSG community, including sponsors and stakeholders.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Increase in number of positive responses to &gt;=10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Monthly newsletter has been published. We are finding it much easier to get input now.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Collect material for, edit and publish biweekly ISGTW in collaboration with the international team across the EU and US.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Increase in number of positive responses to &gt;=50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iSGTW is being published. There is concern as to what happens after April 1st.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Reporting as part of the cross-project support area to the Area Coordinators meetings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Represent OSG communications as part of the XSEDE communications 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Inclusion of &gt;=1 OSG article in XSEDE communications  output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Boon, Pordes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00262"/>
              </p:ext>
            </p:extLst>
          </p:nvPr>
        </p:nvGraphicFramePr>
        <p:xfrm>
          <a:off x="806304" y="3231175"/>
          <a:ext cx="788049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45"/>
                <a:gridCol w="2418914"/>
                <a:gridCol w="876289"/>
                <a:gridCol w="1313416"/>
                <a:gridCol w="1313416"/>
                <a:gridCol w="131341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Communication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Boon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6.3.1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Revise and get agreement for the revision of the OSG communications plan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Boon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Revise format and framework for the OSG newsletter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Boon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Partially completed, the new format is easier to use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When asked provide information to DOE and NSF that communicate OSG’s accomplishments – expected in Dec and/or Jan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Boon, Pordes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Mainly sent to NSF items related to the US EU collaboration opportunities.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55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040179"/>
              </p:ext>
            </p:extLst>
          </p:nvPr>
        </p:nvGraphicFramePr>
        <p:xfrm>
          <a:off x="457200" y="274638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50"/>
                <a:gridCol w="2519703"/>
                <a:gridCol w="1125047"/>
                <a:gridCol w="729454"/>
                <a:gridCol w="745832"/>
                <a:gridCol w="26395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WBS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TaskName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InCharge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Finish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Status after 12/31/2011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Education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2011 OSG Summer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6.4.1.1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Post video from the 2011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Low priority, no one identified to complete task right now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2012 OSG User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6.4.2.1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Obtain funding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6/30/12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Mostly, work on the proposal with XSEDE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Prepare this year’s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6/30/12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Advertise, get students, logistics, curriculum, etc.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Deliver the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6/30/12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Actual dates TBD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6.4.2.4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Follow up from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OSG Admin School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6.4.3.1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Define need, scope, and market; explore funding options; define remaining steps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6.4.4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OSG Students at 2012 AHM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Cartwright, Weichel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1/1/12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Define, get funding, get students, execute, follow up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17696"/>
              </p:ext>
            </p:extLst>
          </p:nvPr>
        </p:nvGraphicFramePr>
        <p:xfrm>
          <a:off x="1040217" y="5181811"/>
          <a:ext cx="7162800" cy="88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6"/>
                <a:gridCol w="463625"/>
                <a:gridCol w="1572294"/>
                <a:gridCol w="1854501"/>
                <a:gridCol w="1310245"/>
                <a:gridCol w="16719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Continue contacts beween mentors and students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&gt;5 students using DHTC services during the first six months of FY12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Cartwright,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Weichel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7 students reported use of DHTC at the October teleconference.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068271"/>
            <a:ext cx="740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 will send email about suggested dates for the summer school soon. </a:t>
            </a:r>
          </a:p>
          <a:p>
            <a:r>
              <a:rPr lang="en-US" dirty="0" smtClean="0"/>
              <a:t>Possibilities are one of the last three of June. Leaning towards the later dates.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5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1860"/>
              </p:ext>
            </p:extLst>
          </p:nvPr>
        </p:nvGraphicFramePr>
        <p:xfrm>
          <a:off x="262050" y="303674"/>
          <a:ext cx="8708092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7"/>
                <a:gridCol w="2150027"/>
                <a:gridCol w="1412757"/>
                <a:gridCol w="950234"/>
                <a:gridCol w="1324570"/>
                <a:gridCol w="244817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WBS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TaskName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InCharge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Finish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Status after 12/31/2011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Sehgal, Garzoglio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Year6a work plans for each area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Implement capture system for ongoing activities (with metric goals)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Sehgal, Garzoglio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8/22/11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9/15/11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Baseline year6A work plans for each area and start tracking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9/16/11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10/15/11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Year6A SOWs  signed and subcontracts initiated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6.1.4.1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SOW drafts – Sept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Sign-off within OSG – Oct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6.1.4.3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Subcontracts from UW-Madison – Nov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as planned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OSG DOE Final report – April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Avery, 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3/15/12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4/30/12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*** drop</a:t>
                      </a:r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 as the dates are outside the defined interval for year6B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OSG NSF Final Report – Sept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Avery, Sehgal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8/15/12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9/30/12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*** drop</a:t>
                      </a:r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 as the dates are outside the defined interval for year6B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Implement process for OSG Stakeholder Requests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Garzoglio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11/15/11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Implemented via JIRA at GOC and methods developed for populating and updating this database; currently in execution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Develop project Plan for DigiCert Pilot and track to completion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2/8/12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**new**</a:t>
                      </a:r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 Project plan developed and tracking and resolution is in progress; project is proceeding nominally on plan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Develop project Plan for DigiCert Pilot and track to completion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Garzoglio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**new**</a:t>
                      </a:r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 Project plan developed and tracking and resolution is in progress; project is proceeding nominally on plan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6.1.10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Develop project plan for DigiCert ID CA implementation in OSG (if this is the recommendation from the pilot project)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2/10/12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**new**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32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316687"/>
              </p:ext>
            </p:extLst>
          </p:nvPr>
        </p:nvGraphicFramePr>
        <p:xfrm>
          <a:off x="457200" y="274638"/>
          <a:ext cx="8229600" cy="311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47"/>
                <a:gridCol w="483783"/>
                <a:gridCol w="2620491"/>
                <a:gridCol w="2053179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Project Management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WBS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Act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Activity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Performance Goal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InCharge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Status after 12/31/2011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institutional cost reports and overall budget summary to OSG-ET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Executed within 1-month after end of each quarter; with coverage &gt; 90% of budgeted institutions.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Sehgal, Lockhart, Werner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Completed for quarter ending Sept 30, 2011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Area Coordinator Meeting to review work-plan progress (rotating schedule with each Area covered about every 6 weeks)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Each functional area reviewed with period not to exceed 8 weeks.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Garzoglio, Sehgal, Lockhart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Implemented; now in 2nd round of reviews for all functional areas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OSG-ET (based on Area Coordinator meeting) on 1) changes to work plan; or 2) items in jeopardy and needing assistance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Email report to OSG-ET within 2 business days of overall status, recent changes, and items needing attention.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Garzoglio, Sehgal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Progressing as planned; reports are sent to ET with key updates and issues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Periodic meeting (typically 6-8 weeks) with selected external projects (e.g. CDIGS) to coordinate deliverables and requirements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Email report to OSG-ET within 2 business days of overall status, recent changes, and items needing attention.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Garzoglio, Sehgal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CDIGS calls continue on a periodicity of ~6 weeks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551413"/>
              </p:ext>
            </p:extLst>
          </p:nvPr>
        </p:nvGraphicFramePr>
        <p:xfrm>
          <a:off x="316097" y="363155"/>
          <a:ext cx="8553254" cy="74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35"/>
                <a:gridCol w="1403675"/>
                <a:gridCol w="670412"/>
                <a:gridCol w="1277973"/>
                <a:gridCol w="1110370"/>
                <a:gridCol w="368608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Documentation Architecture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effectLst/>
                          <a:latin typeface="Arial"/>
                        </a:rPr>
                        <a:t>Weichel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3/31/12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Documentation ready for Release3 releases.  New navigation in review.  Website being moved to </a:t>
                      </a:r>
                      <a:r>
                        <a:rPr lang="en-US" sz="1200" b="0" i="0" u="none" strike="noStrike" dirty="0" err="1">
                          <a:effectLst/>
                          <a:latin typeface="Arial"/>
                        </a:rPr>
                        <a:t>TWiki</a:t>
                      </a:r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39975"/>
              </p:ext>
            </p:extLst>
          </p:nvPr>
        </p:nvGraphicFramePr>
        <p:xfrm>
          <a:off x="316098" y="2493010"/>
          <a:ext cx="8370702" cy="208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07"/>
                <a:gridCol w="382995"/>
                <a:gridCol w="2197180"/>
                <a:gridCol w="2510086"/>
                <a:gridCol w="735291"/>
                <a:gridCol w="20549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Hold regular documentation meetings with all document coordinators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&lt;10 additional meetings needed during the year due to non- attendance by the relevant documentation coordinator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Weichel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Held 8 meetings as part of Software Team Meeting.  Held 2 Doc Fests.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Monitor the user feedback on the documents and ensure issues and errors are fixed.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Address small documentation comments in &lt;3 days on average throughout the year.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Weichel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Only working large issues for Release3 and Navigation so far.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Keep on top of new services and software in order to make sure documentation is included in their delivery.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Documentation completeed before delivery in &gt;75% of the instances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Weichel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Documentation was available for first 2 releases of Release3.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1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57686"/>
              </p:ext>
            </p:extLst>
          </p:nvPr>
        </p:nvGraphicFramePr>
        <p:xfrm>
          <a:off x="457200" y="652878"/>
          <a:ext cx="82296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50"/>
                <a:gridCol w="2273150"/>
                <a:gridCol w="1371600"/>
                <a:gridCol w="548035"/>
                <a:gridCol w="826463"/>
                <a:gridCol w="27403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International Outreach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Caballero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6.5.1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Plan and execute VO Workshop in Colombia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Caballero, Severini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8/1/2011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No request for Workshop in Colombia for 2012, so far. There was a request for an “trainers training” school for 2011, but it was rejected. Brazil may request a workshop for 2</a:t>
                      </a:r>
                      <a:r>
                        <a:rPr lang="en-US" sz="1000" b="0" i="0" u="none" strike="noStrike" baseline="30000">
                          <a:effectLst/>
                          <a:latin typeface="Arial"/>
                        </a:rPr>
                        <a:t>nd</a:t>
                      </a:r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 quarter of 2012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6.5.2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Prepare for Visitor Program in summer 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Caballero, Severini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done. Final hosting institutions are GOC and FNAL.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6.5.2.1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Create checklist for Visitor Program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Caballero, Severini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8/11/2011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9/30/2011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Visitor Program was made public.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6.5.2.2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Communicate and start arrangements for summer visitor program with U Florida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Caballero, Severini, Avery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11/1/2011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Univ of Florida is not participating this year.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6.5.2.3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Communicate and start arrangements for summer visitor program with SBGrid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Caballero, Severini, Sliz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11/1/2011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3/31/2012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HMS is not participating this year.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96038"/>
              </p:ext>
            </p:extLst>
          </p:nvPr>
        </p:nvGraphicFramePr>
        <p:xfrm>
          <a:off x="457200" y="4440522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10"/>
                <a:gridCol w="423310"/>
                <a:gridCol w="2156865"/>
                <a:gridCol w="2416015"/>
                <a:gridCol w="627786"/>
                <a:gridCol w="21154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contacts with collaborators in Colombia and GridUNESP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Increase of &gt;=2 in  number of sites  on Coloumbia or  GridUNESP infrastructures, increase of &gt;=3 in number of individual Users of Colombia and/or GridUNESP.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Caballero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Colombia has setup around 10 sites and registered them in OIM. They have an educational VO and started to create a VO on Bio-informatics. Brazil (GridUNESP) is going to setup an OSG ITB. 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Ensure accurate and timely responses to requests for information and help from collaborators in Americas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&lt;5 working days in  initial response time and follow up to requests for information and help.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Caballero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6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1843</Words>
  <Application>Microsoft Macintosh PowerPoint</Application>
  <PresentationFormat>On-screen Show (4:3)</PresentationFormat>
  <Paragraphs>344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OSG Area Coordinators Meeting Cross-Project Area Report</vt:lpstr>
      <vt:lpstr>Sub-areas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think about</vt:lpstr>
    </vt:vector>
  </TitlesOfParts>
  <Company>Fermi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Ruth Pordes</cp:lastModifiedBy>
  <cp:revision>26</cp:revision>
  <dcterms:created xsi:type="dcterms:W3CDTF">2011-12-21T16:10:53Z</dcterms:created>
  <dcterms:modified xsi:type="dcterms:W3CDTF">2012-02-08T16:34:33Z</dcterms:modified>
</cp:coreProperties>
</file>