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54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7/16/2014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7/16/2014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ddash.aglt2.org/maddash-webui" TargetMode="External"/><Relationship Id="rId2" Type="http://schemas.openxmlformats.org/officeDocument/2006/relationships/hyperlink" Target="https://twiki.cern.ch/twiki/bin/view/LCG/NetworkTransferMetr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fsonar-itb.grid.iu.edu/WLCGperfSONAR/check_mk" TargetMode="External"/><Relationship Id="rId5" Type="http://schemas.openxmlformats.org/officeDocument/2006/relationships/hyperlink" Target="https://maddash.aglt2.org/WLCGperfSONAR/check_mk" TargetMode="External"/><Relationship Id="rId4" Type="http://schemas.openxmlformats.org/officeDocument/2006/relationships/hyperlink" Target="http://perfsonar-itb.grid.iu.edu/maddash-web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nfluence.grid.iu.edu/display/CENTRAL/Perfsonar+Mesh+Configs" TargetMode="External"/><Relationship Id="rId3" Type="http://schemas.openxmlformats.org/officeDocument/2006/relationships/hyperlink" Target="https://twiki.opensciencegrid.org/bin/view/Documentation/PerfSONARToolKit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dash.aglt2.org/WLCGperfSONAR/check_mk" TargetMode="External"/><Relationship Id="rId5" Type="http://schemas.openxmlformats.org/officeDocument/2006/relationships/hyperlink" Target="http://maddash.aglt2.org/maddash-webui" TargetMode="External"/><Relationship Id="rId4" Type="http://schemas.openxmlformats.org/officeDocument/2006/relationships/hyperlink" Target="https://code.google.com/p/perfsonar-ps/wiki/MeasurementArchiveClientGuide" TargetMode="External"/><Relationship Id="rId9" Type="http://schemas.openxmlformats.org/officeDocument/2006/relationships/hyperlink" Target="http://antg-dev.es.net/esmond-docs/rpm_instal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dirty="0" smtClean="0"/>
              <a:t> </a:t>
            </a:r>
            <a:r>
              <a:rPr lang="en-US" b="1" dirty="0" smtClean="0"/>
              <a:t>July</a:t>
            </a:r>
            <a:r>
              <a:rPr lang="en-US" b="1" dirty="0" smtClean="0"/>
              <a:t> 16, </a:t>
            </a:r>
            <a:r>
              <a:rPr lang="en-US" b="1" dirty="0" smtClean="0"/>
              <a:t>2014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OSG modular dashboard service / OSG network service</a:t>
            </a:r>
          </a:p>
          <a:p>
            <a:pPr lvl="1"/>
            <a:r>
              <a:rPr lang="en-US" dirty="0" smtClean="0"/>
              <a:t>Partial migration.  Have  example  dashboard in  place</a:t>
            </a:r>
            <a:endParaRPr lang="en-US" dirty="0" smtClean="0"/>
          </a:p>
          <a:p>
            <a:pPr lvl="1"/>
            <a:r>
              <a:rPr lang="en-US" dirty="0" smtClean="0"/>
              <a:t>Need  “</a:t>
            </a:r>
            <a:r>
              <a:rPr lang="en-US" dirty="0" err="1" smtClean="0"/>
              <a:t>Datastore</a:t>
            </a:r>
            <a:r>
              <a:rPr lang="en-US" dirty="0" smtClean="0"/>
              <a:t>” </a:t>
            </a:r>
            <a:r>
              <a:rPr lang="en-US" dirty="0" smtClean="0"/>
              <a:t> (targeting  MA from v3.4)</a:t>
            </a:r>
          </a:p>
          <a:p>
            <a:r>
              <a:rPr lang="en-US" dirty="0" smtClean="0"/>
              <a:t>Improving </a:t>
            </a:r>
            <a:r>
              <a:rPr lang="en-US" dirty="0" smtClean="0"/>
              <a:t>perfSONAR-PS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New </a:t>
            </a:r>
            <a:r>
              <a:rPr lang="en-US" dirty="0" smtClean="0">
                <a:solidFill>
                  <a:srgbClr val="C00000"/>
                </a:solidFill>
              </a:rPr>
              <a:t>version 3.4 in </a:t>
            </a:r>
            <a:r>
              <a:rPr lang="en-US" dirty="0" smtClean="0">
                <a:solidFill>
                  <a:srgbClr val="C00000"/>
                </a:solidFill>
              </a:rPr>
              <a:t>beta  testing…release “soon”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Still need to get  ALL </a:t>
            </a:r>
            <a:r>
              <a:rPr lang="en-US" dirty="0" smtClean="0">
                <a:solidFill>
                  <a:srgbClr val="C00000"/>
                </a:solidFill>
              </a:rPr>
              <a:t>OSG(non-WLCG) </a:t>
            </a:r>
            <a:r>
              <a:rPr lang="en-US" dirty="0" smtClean="0">
                <a:solidFill>
                  <a:srgbClr val="C00000"/>
                </a:solidFill>
              </a:rPr>
              <a:t>sites to install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updates: network tools &amp; troubleshooting</a:t>
            </a:r>
          </a:p>
          <a:p>
            <a:pPr lvl="1"/>
            <a:r>
              <a:rPr lang="en-US" dirty="0" smtClean="0"/>
              <a:t>No  major  updates  since  internal  review</a:t>
            </a:r>
          </a:p>
          <a:p>
            <a:r>
              <a:rPr lang="en-US" dirty="0" smtClean="0"/>
              <a:t>Outreach </a:t>
            </a:r>
            <a:r>
              <a:rPr lang="en-US" dirty="0" smtClean="0"/>
              <a:t>and  community interaction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ew </a:t>
            </a:r>
            <a:r>
              <a:rPr lang="en-US" dirty="0" smtClean="0">
                <a:solidFill>
                  <a:srgbClr val="C00000"/>
                </a:solidFill>
              </a:rPr>
              <a:t>“Networking and Transfer Metrics WG” in </a:t>
            </a:r>
            <a:r>
              <a:rPr lang="en-US" dirty="0" smtClean="0">
                <a:solidFill>
                  <a:srgbClr val="C00000"/>
                </a:solidFill>
              </a:rPr>
              <a:t>WLCG spinning  up. 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LHCONE  using  OSG </a:t>
            </a:r>
            <a:r>
              <a:rPr lang="en-US" dirty="0" err="1" smtClean="0">
                <a:solidFill>
                  <a:srgbClr val="C00000"/>
                </a:solidFill>
              </a:rPr>
              <a:t>MaDDash+OMD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OSG </a:t>
            </a:r>
            <a:r>
              <a:rPr lang="en-US" sz="2800" dirty="0" smtClean="0"/>
              <a:t>Network Service into “production” and fully </a:t>
            </a:r>
            <a:r>
              <a:rPr lang="en-US" sz="2800" dirty="0" smtClean="0"/>
              <a:t>functional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Further away than anticipated.   Need “testing” version first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Discussions ongoing between </a:t>
            </a:r>
            <a:r>
              <a:rPr lang="en-US" sz="2000" dirty="0" err="1" smtClean="0"/>
              <a:t>Soichi</a:t>
            </a:r>
            <a:r>
              <a:rPr lang="en-US" sz="2000" dirty="0" smtClean="0"/>
              <a:t>,  Marian,  Andy  and Shawn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b="1" u="sng" dirty="0" smtClean="0">
                <a:solidFill>
                  <a:srgbClr val="00B050"/>
                </a:solidFill>
              </a:rPr>
              <a:t>Bottom line:  Need </a:t>
            </a:r>
            <a:r>
              <a:rPr lang="en-US" sz="2000" b="1" u="sng" dirty="0" smtClean="0">
                <a:solidFill>
                  <a:srgbClr val="00B050"/>
                </a:solidFill>
              </a:rPr>
              <a:t>a way to store the data.  </a:t>
            </a:r>
            <a:endParaRPr lang="en-US" sz="2000" b="1" u="sng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Automate </a:t>
            </a:r>
            <a:r>
              <a:rPr lang="en-US" sz="2800" dirty="0" smtClean="0"/>
              <a:t>creation of the mesh-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from OIM/GOCDB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Ongoing  discussion 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r>
              <a:rPr lang="en-US" dirty="0" err="1" smtClean="0">
                <a:solidFill>
                  <a:srgbClr val="C00000"/>
                </a:solidFill>
              </a:rPr>
              <a:t>Soichi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Marian </a:t>
            </a:r>
            <a:r>
              <a:rPr lang="en-US" dirty="0" err="1" smtClean="0">
                <a:solidFill>
                  <a:srgbClr val="C00000"/>
                </a:solidFill>
              </a:rPr>
              <a:t>Babik</a:t>
            </a:r>
            <a:r>
              <a:rPr lang="en-US" dirty="0" smtClean="0">
                <a:solidFill>
                  <a:srgbClr val="C00000"/>
                </a:solidFill>
              </a:rPr>
              <a:t>/WLCG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Close to being possible  but  some issues  about how best to  organize data being  decided.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Vacations and levels of effort impacting the speed of getting things in place</a:t>
            </a: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00B050"/>
                </a:solidFill>
              </a:rPr>
              <a:t>Soichi</a:t>
            </a:r>
            <a:r>
              <a:rPr lang="en-US" sz="2400" dirty="0" smtClean="0">
                <a:solidFill>
                  <a:srgbClr val="00B050"/>
                </a:solidFill>
              </a:rPr>
              <a:t> has two days designated  per month to  work  on OSG  networking  issues.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Spun up  WLCG  Network  and  Transfer  Metrics  Working  Group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Most  membership  confirmed.  Shawn  and Marian  Co-chairs.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Kick-off  meeting in ~month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/>
              <a:t>See WG </a:t>
            </a:r>
            <a:r>
              <a:rPr lang="en-US" sz="2000" dirty="0" smtClean="0"/>
              <a:t>page  at: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twiki.cern.ch/twiki/bin/view/LCG/NetworkTransferMetrics</a:t>
            </a:r>
            <a:r>
              <a:rPr lang="en-US" sz="2000" dirty="0" smtClean="0"/>
              <a:t>  </a:t>
            </a:r>
            <a:endParaRPr lang="en-US" sz="2000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Had detailed meeting + follow-on email  threads  with Rob/</a:t>
            </a:r>
            <a:r>
              <a:rPr lang="en-US" sz="2400" dirty="0" err="1" smtClean="0"/>
              <a:t>Soichi</a:t>
            </a:r>
            <a:r>
              <a:rPr lang="en-US" sz="2400" dirty="0" smtClean="0"/>
              <a:t>/Marian/Andy </a:t>
            </a:r>
            <a:r>
              <a:rPr lang="en-US" sz="2400" dirty="0" smtClean="0"/>
              <a:t>on OSG networking </a:t>
            </a:r>
            <a:r>
              <a:rPr lang="en-US" sz="2400" dirty="0" smtClean="0"/>
              <a:t>service and OSG/WLCG integration.   </a:t>
            </a:r>
            <a:endParaRPr lang="en-US" sz="24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Created copies of  prototype  services  in  OSG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Replica  of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http://maddash.aglt2.org/maddash-webui</a:t>
            </a:r>
            <a:r>
              <a:rPr lang="en-US" sz="1600" dirty="0" smtClean="0"/>
              <a:t>   for  MaDDash  </a:t>
            </a:r>
            <a:r>
              <a:rPr lang="en-US" sz="1600" dirty="0"/>
              <a:t>implementation at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perfsonar-itb.grid.iu.edu/maddash-webui</a:t>
            </a:r>
            <a:r>
              <a:rPr lang="en-US" sz="1600" dirty="0" smtClean="0"/>
              <a:t>   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Replica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5"/>
              </a:rPr>
              <a:t>https://maddash.aglt2.org/WLCGperfSONAR/check_mk</a:t>
            </a:r>
            <a:r>
              <a:rPr lang="en-US" sz="1600" dirty="0" smtClean="0"/>
              <a:t> 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 smtClean="0"/>
              <a:t>OMD </a:t>
            </a:r>
            <a:r>
              <a:rPr lang="en-US" sz="1600" dirty="0"/>
              <a:t>at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perfsonar-itb.grid.iu.edu/WLCGperfSONAR/check_mk</a:t>
            </a:r>
            <a:r>
              <a:rPr lang="en-US" sz="1600" dirty="0" smtClean="0"/>
              <a:t> (Not working yet)\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Assigned  OSG subnet </a:t>
            </a:r>
            <a:r>
              <a:rPr lang="en-US" sz="1600" dirty="0">
                <a:solidFill>
                  <a:srgbClr val="7030A0"/>
                </a:solidFill>
              </a:rPr>
              <a:t>for  monitoring as  129.79.53.0/24</a:t>
            </a:r>
            <a:endParaRPr lang="en-US" sz="1600" dirty="0" smtClean="0">
              <a:solidFill>
                <a:srgbClr val="7030A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LHCONE  community adopted  OSG </a:t>
            </a:r>
            <a:r>
              <a:rPr lang="en-US" sz="2000" dirty="0" err="1" smtClean="0"/>
              <a:t>Maddash</a:t>
            </a:r>
            <a:r>
              <a:rPr lang="en-US" sz="2000" dirty="0" smtClean="0"/>
              <a:t> + OMD tools  to  monitor and  diagnose  LHCONE  network links.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OSG Network Service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638288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>
                <a:solidFill>
                  <a:srgbClr val="0070C0"/>
                </a:solidFill>
              </a:rPr>
              <a:t>To me this  is </a:t>
            </a:r>
            <a:r>
              <a:rPr lang="en-US" sz="3800" dirty="0" smtClean="0">
                <a:solidFill>
                  <a:srgbClr val="0070C0"/>
                </a:solidFill>
              </a:rPr>
              <a:t>still </a:t>
            </a:r>
            <a:r>
              <a:rPr lang="en-US" sz="3800" dirty="0" smtClean="0">
                <a:solidFill>
                  <a:srgbClr val="0070C0"/>
                </a:solidFill>
              </a:rPr>
              <a:t>the  </a:t>
            </a:r>
            <a:r>
              <a:rPr lang="en-US" sz="3800" dirty="0" smtClean="0">
                <a:solidFill>
                  <a:srgbClr val="0070C0"/>
                </a:solidFill>
              </a:rPr>
              <a:t>biggest </a:t>
            </a:r>
            <a:r>
              <a:rPr lang="en-US" sz="3800" dirty="0" smtClean="0">
                <a:solidFill>
                  <a:srgbClr val="0070C0"/>
                </a:solidFill>
              </a:rPr>
              <a:t>issue</a:t>
            </a:r>
          </a:p>
          <a:p>
            <a:r>
              <a:rPr lang="en-US" sz="3800" dirty="0" smtClean="0">
                <a:solidFill>
                  <a:srgbClr val="00B050"/>
                </a:solidFill>
              </a:rPr>
              <a:t>We can collect perfSONAR data </a:t>
            </a:r>
            <a:r>
              <a:rPr lang="en-US" sz="3800" dirty="0" smtClean="0">
                <a:solidFill>
                  <a:srgbClr val="00B050"/>
                </a:solidFill>
              </a:rPr>
              <a:t>now using  MaDDash</a:t>
            </a:r>
            <a:endParaRPr lang="en-US" sz="3800" dirty="0" smtClean="0">
              <a:solidFill>
                <a:srgbClr val="00B050"/>
              </a:solidFill>
            </a:endParaRPr>
          </a:p>
          <a:p>
            <a:r>
              <a:rPr lang="en-US" sz="3800" dirty="0" smtClean="0">
                <a:solidFill>
                  <a:srgbClr val="C00000"/>
                </a:solidFill>
              </a:rPr>
              <a:t>But…No </a:t>
            </a:r>
            <a:r>
              <a:rPr lang="en-US" sz="3800" dirty="0" smtClean="0">
                <a:solidFill>
                  <a:srgbClr val="C00000"/>
                </a:solidFill>
              </a:rPr>
              <a:t>place to keep it?   </a:t>
            </a:r>
          </a:p>
          <a:p>
            <a:pPr lvl="1"/>
            <a:r>
              <a:rPr lang="en-US" sz="3200" dirty="0" smtClean="0"/>
              <a:t>We  </a:t>
            </a:r>
            <a:r>
              <a:rPr lang="en-US" sz="3200" dirty="0" smtClean="0"/>
              <a:t>need  to  have  a way  to  store:</a:t>
            </a:r>
          </a:p>
          <a:p>
            <a:pPr lvl="2"/>
            <a:r>
              <a:rPr lang="en-US" sz="2600" b="1" dirty="0" smtClean="0"/>
              <a:t>Traceroute</a:t>
            </a:r>
            <a:r>
              <a:rPr lang="en-US" sz="2600" dirty="0" smtClean="0"/>
              <a:t> (taken 1/hour between  all  sites)</a:t>
            </a:r>
          </a:p>
          <a:p>
            <a:pPr lvl="3"/>
            <a:r>
              <a:rPr lang="en-US" sz="2200" dirty="0" smtClean="0"/>
              <a:t>Kept  for  45  days  or  longer</a:t>
            </a:r>
          </a:p>
          <a:p>
            <a:pPr lvl="2"/>
            <a:r>
              <a:rPr lang="en-US" sz="2600" b="1" dirty="0" smtClean="0"/>
              <a:t>Latency/packet-loss</a:t>
            </a:r>
            <a:r>
              <a:rPr lang="en-US" sz="2600" dirty="0" smtClean="0"/>
              <a:t>  (continuous)</a:t>
            </a:r>
          </a:p>
          <a:p>
            <a:pPr lvl="3"/>
            <a:r>
              <a:rPr lang="en-US" sz="2200" dirty="0" smtClean="0"/>
              <a:t>Save results each minute?  Keep  for  45  days?</a:t>
            </a:r>
          </a:p>
          <a:p>
            <a:pPr lvl="2"/>
            <a:r>
              <a:rPr lang="en-US" sz="2600" b="1" dirty="0" smtClean="0"/>
              <a:t>Bandwidth</a:t>
            </a:r>
            <a:r>
              <a:rPr lang="en-US" sz="2600" dirty="0" smtClean="0"/>
              <a:t> (1/6-hours within clouds,  1/week WLCG-wide)</a:t>
            </a:r>
          </a:p>
          <a:p>
            <a:pPr lvl="3"/>
            <a:r>
              <a:rPr lang="en-US" sz="2200" dirty="0" smtClean="0"/>
              <a:t>Keep  for 3 months?</a:t>
            </a:r>
          </a:p>
          <a:p>
            <a:r>
              <a:rPr lang="en-US" sz="3800" b="1" dirty="0" smtClean="0"/>
              <a:t>Realistic option </a:t>
            </a:r>
            <a:r>
              <a:rPr lang="en-US" sz="3800" b="1" dirty="0"/>
              <a:t>for </a:t>
            </a:r>
            <a:r>
              <a:rPr lang="en-US" sz="3800" b="1" dirty="0" smtClean="0"/>
              <a:t>“</a:t>
            </a:r>
            <a:r>
              <a:rPr lang="en-US" sz="3800" b="1" dirty="0"/>
              <a:t>now” </a:t>
            </a:r>
            <a:r>
              <a:rPr lang="en-US" sz="3800" b="1" dirty="0" smtClean="0"/>
              <a:t>is </a:t>
            </a:r>
            <a:r>
              <a:rPr lang="en-US" sz="3800" b="1" dirty="0"/>
              <a:t>perfSONAR MA from v3.4 called </a:t>
            </a:r>
            <a:r>
              <a:rPr lang="en-US" sz="3800" b="1" dirty="0" err="1"/>
              <a:t>Esmond</a:t>
            </a:r>
            <a:endParaRPr lang="en-US" sz="3800" b="1" dirty="0"/>
          </a:p>
          <a:p>
            <a:pPr lvl="1"/>
            <a:r>
              <a:rPr lang="en-US" sz="3200" dirty="0"/>
              <a:t>Need  to  get  example  installed/running  on  OSG</a:t>
            </a:r>
          </a:p>
          <a:p>
            <a:pPr lvl="2"/>
            <a:r>
              <a:rPr lang="en-US" sz="2600" dirty="0"/>
              <a:t>Uses  Casandra as  the underlying  DB</a:t>
            </a:r>
          </a:p>
          <a:p>
            <a:pPr lvl="2"/>
            <a:r>
              <a:rPr lang="en-US" sz="2600" dirty="0"/>
              <a:t>Install  details  http://antg-dev.es.net/esmond-docs/rpm_install.html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Andy Lake  has  outlined what  additional  </a:t>
            </a:r>
            <a:r>
              <a:rPr lang="en-US" sz="3200" dirty="0" smtClean="0">
                <a:solidFill>
                  <a:srgbClr val="00B050"/>
                </a:solidFill>
              </a:rPr>
              <a:t>steps  </a:t>
            </a:r>
            <a:r>
              <a:rPr lang="en-US" sz="3200" dirty="0">
                <a:solidFill>
                  <a:srgbClr val="00B050"/>
                </a:solidFill>
              </a:rPr>
              <a:t>are  needed  to “Wrap” </a:t>
            </a:r>
            <a:r>
              <a:rPr lang="en-US" sz="3200" dirty="0" err="1">
                <a:solidFill>
                  <a:srgbClr val="00B050"/>
                </a:solidFill>
              </a:rPr>
              <a:t>Esmond</a:t>
            </a:r>
            <a:r>
              <a:rPr lang="en-US" sz="3200" dirty="0">
                <a:solidFill>
                  <a:srgbClr val="00B050"/>
                </a:solidFill>
              </a:rPr>
              <a:t> to identify,  collect  and  store the  perfSONAR  data</a:t>
            </a:r>
          </a:p>
          <a:p>
            <a:pPr lvl="1"/>
            <a:r>
              <a:rPr lang="en-US" sz="3200" dirty="0" err="1">
                <a:solidFill>
                  <a:srgbClr val="0070C0"/>
                </a:solidFill>
              </a:rPr>
              <a:t>Soichi</a:t>
            </a:r>
            <a:r>
              <a:rPr lang="en-US" sz="3200" dirty="0">
                <a:solidFill>
                  <a:srgbClr val="0070C0"/>
                </a:solidFill>
              </a:rPr>
              <a:t> has already built an implementation of the </a:t>
            </a:r>
            <a:r>
              <a:rPr lang="en-US" sz="3200" dirty="0" smtClean="0">
                <a:solidFill>
                  <a:srgbClr val="0070C0"/>
                </a:solidFill>
              </a:rPr>
              <a:t>step’s  </a:t>
            </a:r>
            <a:r>
              <a:rPr lang="en-US" sz="3200" dirty="0">
                <a:solidFill>
                  <a:srgbClr val="0070C0"/>
                </a:solidFill>
              </a:rPr>
              <a:t>Andy </a:t>
            </a:r>
            <a:r>
              <a:rPr lang="en-US" sz="3200" dirty="0" smtClean="0">
                <a:solidFill>
                  <a:srgbClr val="0070C0"/>
                </a:solidFill>
              </a:rPr>
              <a:t>outlined but  it was his test framework  for using  </a:t>
            </a:r>
            <a:r>
              <a:rPr lang="en-US" sz="3200" dirty="0" err="1" smtClean="0">
                <a:solidFill>
                  <a:srgbClr val="0070C0"/>
                </a:solidFill>
              </a:rPr>
              <a:t>MongoDB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658368" lvl="2" indent="0">
              <a:buNone/>
            </a:pPr>
            <a:endParaRPr lang="en-US" sz="2600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6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on Completing Network 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Besides installing </a:t>
            </a:r>
            <a:r>
              <a:rPr lang="en-US" dirty="0" err="1" smtClean="0"/>
              <a:t>Esmond</a:t>
            </a:r>
            <a:r>
              <a:rPr lang="en-US" dirty="0" smtClean="0"/>
              <a:t> Andy noted we need a  standalone </a:t>
            </a:r>
            <a:r>
              <a:rPr lang="en-US" dirty="0"/>
              <a:t>data aggregator </a:t>
            </a:r>
            <a:r>
              <a:rPr lang="en-US" dirty="0" smtClean="0"/>
              <a:t>that </a:t>
            </a:r>
            <a:r>
              <a:rPr lang="en-US" dirty="0"/>
              <a:t>does the </a:t>
            </a:r>
            <a:r>
              <a:rPr lang="en-US" dirty="0" smtClean="0"/>
              <a:t>following loop: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Retrieves the mesh configuration and builds a list of site MAs to contact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Queries </a:t>
            </a:r>
            <a:r>
              <a:rPr lang="en-US" dirty="0"/>
              <a:t>each MA in the list for data updated since last run. 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Registers </a:t>
            </a:r>
            <a:r>
              <a:rPr lang="en-US" dirty="0"/>
              <a:t>the retrieved data in the central MA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Stores </a:t>
            </a:r>
            <a:r>
              <a:rPr lang="en-US" dirty="0"/>
              <a:t>the timestamp of the most recent data point saved (to be used the next time it queries the </a:t>
            </a:r>
            <a:r>
              <a:rPr lang="en-US" dirty="0" smtClean="0"/>
              <a:t>MA</a:t>
            </a:r>
          </a:p>
          <a:p>
            <a:pPr marL="594360" indent="-457200"/>
            <a:r>
              <a:rPr lang="en-US" dirty="0" err="1" smtClean="0"/>
              <a:t>Soichi</a:t>
            </a:r>
            <a:r>
              <a:rPr lang="en-US" dirty="0" smtClean="0"/>
              <a:t> implemented a very similar  framework  to test  things at  the  beginning  of  the  year.   We have to  see  if  this  could be  adapted  to  fill </a:t>
            </a:r>
            <a:r>
              <a:rPr lang="en-US" dirty="0" err="1" smtClean="0"/>
              <a:t>Esmond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294A-CB23-47D9-A9CE-0D47111FA442}" type="datetime1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13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Near/Mid </a:t>
            </a:r>
            <a:r>
              <a:rPr lang="en-US" dirty="0" smtClean="0"/>
              <a:t>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321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Working  Network  </a:t>
            </a:r>
            <a:r>
              <a:rPr lang="en-US" sz="2400" dirty="0" err="1" smtClean="0">
                <a:solidFill>
                  <a:srgbClr val="C00000"/>
                </a:solidFill>
              </a:rPr>
              <a:t>Datastore</a:t>
            </a:r>
            <a:r>
              <a:rPr lang="en-US" sz="2400" dirty="0" smtClean="0">
                <a:solidFill>
                  <a:srgbClr val="C00000"/>
                </a:solidFill>
              </a:rPr>
              <a:t>  using  </a:t>
            </a:r>
            <a:r>
              <a:rPr lang="en-US" sz="2400" dirty="0" err="1" smtClean="0">
                <a:solidFill>
                  <a:srgbClr val="C00000"/>
                </a:solidFill>
              </a:rPr>
              <a:t>Esmond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Needs “framework” wrapping  </a:t>
            </a:r>
            <a:r>
              <a:rPr lang="en-US" sz="2000" dirty="0" err="1" smtClean="0">
                <a:solidFill>
                  <a:srgbClr val="00B050"/>
                </a:solidFill>
              </a:rPr>
              <a:t>Esmond</a:t>
            </a:r>
            <a:r>
              <a:rPr lang="en-US" sz="2000" dirty="0" smtClean="0">
                <a:solidFill>
                  <a:srgbClr val="00B050"/>
                </a:solidFill>
              </a:rPr>
              <a:t>  install Re:  Andy email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May NOT  be  the suitable  long-term choice but need to learn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Expand </a:t>
            </a:r>
            <a:r>
              <a:rPr lang="en-US" sz="2400" dirty="0" smtClean="0">
                <a:solidFill>
                  <a:srgbClr val="7030A0"/>
                </a:solidFill>
              </a:rPr>
              <a:t>automated creation of “mesh-</a:t>
            </a:r>
            <a:r>
              <a:rPr lang="en-US" sz="2400" dirty="0" err="1" smtClean="0">
                <a:solidFill>
                  <a:srgbClr val="7030A0"/>
                </a:solidFill>
              </a:rPr>
              <a:t>configs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  <a:endParaRPr lang="en-US" sz="1800" dirty="0" smtClean="0">
              <a:solidFill>
                <a:srgbClr val="7030A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Prototype and test creation of  WLCG meshes. 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Needs some details fixed but no major issues foreseen</a:t>
            </a: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=============Mid  Term===================</a:t>
            </a: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 upgrades for sites with perfSONAR-PS versions prior to 3.3.2 (33 sites); ensure mesh-</a:t>
            </a:r>
            <a:r>
              <a:rPr lang="en-US" sz="2400" dirty="0" err="1" smtClean="0"/>
              <a:t>config</a:t>
            </a:r>
            <a:r>
              <a:rPr lang="en-US" sz="2400" dirty="0" smtClean="0"/>
              <a:t> use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Identify and lobby non WLCG OSG sites to install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and improving the OSG network service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Continued 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Maintain/update documented procedures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perfSONAR</a:t>
            </a:r>
            <a:r>
              <a:rPr lang="en-US" dirty="0" smtClean="0"/>
              <a:t>-PS OSG Installation Instructions</a:t>
            </a:r>
          </a:p>
          <a:p>
            <a:pPr marL="356616" lvl="1" indent="0">
              <a:buNone/>
            </a:pPr>
            <a:r>
              <a:rPr lang="en-US" dirty="0">
                <a:hlinkClick r:id="rId3"/>
              </a:rPr>
              <a:t>https://twiki.opensciencegrid.org/bin/view/Documentation/PerfSONARToolKit</a:t>
            </a:r>
            <a:endParaRPr lang="en-US" dirty="0" smtClean="0"/>
          </a:p>
          <a:p>
            <a:r>
              <a:rPr lang="en-US" dirty="0" smtClean="0"/>
              <a:t>New 3.4  MA guide </a:t>
            </a:r>
            <a:r>
              <a:rPr lang="en-US" dirty="0" smtClean="0">
                <a:hlinkClick r:id="rId4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Replacement 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smtClean="0"/>
              <a:t>Initial OSG mesh details </a:t>
            </a:r>
            <a:r>
              <a:rPr lang="en-US" dirty="0" smtClean="0">
                <a:hlinkClick r:id="rId8"/>
              </a:rPr>
              <a:t>http://confluence.grid.iu.edu/display/CENTRAL/Perfsonar+Mesh+Configs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Esmond</a:t>
            </a:r>
            <a:r>
              <a:rPr lang="en-US" dirty="0" smtClean="0"/>
              <a:t>  </a:t>
            </a:r>
            <a:r>
              <a:rPr lang="en-US" dirty="0"/>
              <a:t>install  info 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antg-dev.es.net/esmond-docs/rpm_install.html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791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OSG</vt:lpstr>
      <vt:lpstr>OSG Area Coordinators</vt:lpstr>
      <vt:lpstr>Key Initiatives in Network Area</vt:lpstr>
      <vt:lpstr>Top Concerns</vt:lpstr>
      <vt:lpstr>Recent Accomplishments</vt:lpstr>
      <vt:lpstr>OSG Network Service Datastore</vt:lpstr>
      <vt:lpstr>Details on Completing Network  Datastore</vt:lpstr>
      <vt:lpstr>Near/Mid term items</vt:lpstr>
      <vt:lpstr>URLs of Relevance</vt:lpstr>
      <vt:lpstr>Questions or 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2014-07-16T17:14:47Z</dcterms:created>
  <dcterms:modified xsi:type="dcterms:W3CDTF">2014-07-16T17:23:46Z</dcterms:modified>
</cp:coreProperties>
</file>