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7" d="100"/>
          <a:sy n="87" d="100"/>
        </p:scale>
        <p:origin x="-1368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3342-7F51-CC4F-B62B-E25BDC64D4C5}" type="datetimeFigureOut">
              <a:rPr lang="en-US" smtClean="0"/>
              <a:t>12/21/11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F726-6FD5-3F47-ADFE-AC9F2D389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6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3342-7F51-CC4F-B62B-E25BDC64D4C5}" type="datetimeFigureOut">
              <a:rPr lang="en-US" smtClean="0"/>
              <a:t>12/21/11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F726-6FD5-3F47-ADFE-AC9F2D389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8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3342-7F51-CC4F-B62B-E25BDC64D4C5}" type="datetimeFigureOut">
              <a:rPr lang="en-US" smtClean="0"/>
              <a:t>12/21/11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F726-6FD5-3F47-ADFE-AC9F2D389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1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3342-7F51-CC4F-B62B-E25BDC64D4C5}" type="datetimeFigureOut">
              <a:rPr lang="en-US" smtClean="0"/>
              <a:t>12/21/11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F726-6FD5-3F47-ADFE-AC9F2D389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9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3342-7F51-CC4F-B62B-E25BDC64D4C5}" type="datetimeFigureOut">
              <a:rPr lang="en-US" smtClean="0"/>
              <a:t>12/21/11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F726-6FD5-3F47-ADFE-AC9F2D389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1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3342-7F51-CC4F-B62B-E25BDC64D4C5}" type="datetimeFigureOut">
              <a:rPr lang="en-US" smtClean="0"/>
              <a:t>12/21/11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F726-6FD5-3F47-ADFE-AC9F2D389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3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3342-7F51-CC4F-B62B-E25BDC64D4C5}" type="datetimeFigureOut">
              <a:rPr lang="en-US" smtClean="0"/>
              <a:t>12/21/11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F726-6FD5-3F47-ADFE-AC9F2D389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9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3342-7F51-CC4F-B62B-E25BDC64D4C5}" type="datetimeFigureOut">
              <a:rPr lang="en-US" smtClean="0"/>
              <a:t>12/21/11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F726-6FD5-3F47-ADFE-AC9F2D389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1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3342-7F51-CC4F-B62B-E25BDC64D4C5}" type="datetimeFigureOut">
              <a:rPr lang="en-US" smtClean="0"/>
              <a:t>12/21/11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F726-6FD5-3F47-ADFE-AC9F2D389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7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3342-7F51-CC4F-B62B-E25BDC64D4C5}" type="datetimeFigureOut">
              <a:rPr lang="en-US" smtClean="0"/>
              <a:t>12/21/11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F726-6FD5-3F47-ADFE-AC9F2D389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6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3342-7F51-CC4F-B62B-E25BDC64D4C5}" type="datetimeFigureOut">
              <a:rPr lang="en-US" smtClean="0"/>
              <a:t>12/21/11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F726-6FD5-3F47-ADFE-AC9F2D389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33342-7F51-CC4F-B62B-E25BDC64D4C5}" type="datetimeFigureOut">
              <a:rPr lang="en-US" smtClean="0"/>
              <a:t>12/21/11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AF726-6FD5-3F47-ADFE-AC9F2D389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0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9876" y="3298415"/>
            <a:ext cx="1074124" cy="180698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Doc</a:t>
            </a:r>
          </a:p>
          <a:p>
            <a:r>
              <a:rPr lang="en-US" dirty="0" err="1" smtClean="0"/>
              <a:t>LeftBar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49876" y="6041615"/>
            <a:ext cx="1074124" cy="180698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Rel4</a:t>
            </a:r>
          </a:p>
          <a:p>
            <a:r>
              <a:rPr lang="en-US" dirty="0" err="1" smtClean="0"/>
              <a:t>LeftBar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9876" y="2895600"/>
            <a:ext cx="5722324" cy="2504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Documentation Web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4530" y="5638800"/>
            <a:ext cx="5722324" cy="2504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Release4 </a:t>
            </a:r>
            <a:r>
              <a:rPr lang="en-US" dirty="0" err="1" smtClean="0"/>
              <a:t>SubWeb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43200" y="3532154"/>
            <a:ext cx="822960" cy="1424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24400" y="3528778"/>
            <a:ext cx="822960" cy="1424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524000" y="38100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78294" y="3810000"/>
            <a:ext cx="11461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755334" y="6248400"/>
            <a:ext cx="822960" cy="1424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736534" y="6245024"/>
            <a:ext cx="822960" cy="1424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536134" y="6526246"/>
            <a:ext cx="1219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590428" y="6526246"/>
            <a:ext cx="114610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0"/>
            <a:endCxn id="13" idx="2"/>
          </p:cNvCxnSpPr>
          <p:nvPr/>
        </p:nvCxnSpPr>
        <p:spPr>
          <a:xfrm flipH="1" flipV="1">
            <a:off x="5135880" y="4952999"/>
            <a:ext cx="12134" cy="1292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49876" y="533400"/>
            <a:ext cx="1074124" cy="180698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Rel3</a:t>
            </a:r>
          </a:p>
          <a:p>
            <a:r>
              <a:rPr lang="en-US" dirty="0" err="1" smtClean="0"/>
              <a:t>LeftBar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49876" y="152400"/>
            <a:ext cx="5722324" cy="2504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Release3 </a:t>
            </a:r>
            <a:r>
              <a:rPr lang="en-US" dirty="0" err="1" smtClean="0"/>
              <a:t>SubWeb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743200" y="762000"/>
            <a:ext cx="822960" cy="1424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724400" y="758624"/>
            <a:ext cx="822960" cy="1424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524000" y="1039846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578294" y="1039846"/>
            <a:ext cx="11461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3416866" y="2186221"/>
            <a:ext cx="0" cy="13459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9" idx="2"/>
            <a:endCxn id="13" idx="0"/>
          </p:cNvCxnSpPr>
          <p:nvPr/>
        </p:nvCxnSpPr>
        <p:spPr>
          <a:xfrm>
            <a:off x="5135880" y="2182845"/>
            <a:ext cx="0" cy="1345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1752600" y="3810000"/>
            <a:ext cx="685800" cy="381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NC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3760809" y="3810000"/>
            <a:ext cx="685800" cy="381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NC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1536134" y="6540867"/>
            <a:ext cx="1156585" cy="37732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R3&gt;R4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3415415" y="2483152"/>
            <a:ext cx="1156585" cy="37732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R3&gt;R4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3415415" y="4956375"/>
            <a:ext cx="12134" cy="12920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135880" y="5105400"/>
            <a:ext cx="685800" cy="381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NC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5135880" y="2341039"/>
            <a:ext cx="685800" cy="381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NC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1752600" y="1039846"/>
            <a:ext cx="685800" cy="381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NC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3760809" y="1039846"/>
            <a:ext cx="685800" cy="381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NC</a:t>
            </a:r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524000" y="2340385"/>
            <a:ext cx="1219200" cy="1191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1524000" y="2182845"/>
            <a:ext cx="1219200" cy="11155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1514713" y="5083584"/>
            <a:ext cx="1219200" cy="11917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1514713" y="4926044"/>
            <a:ext cx="1219200" cy="1115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1583874" y="2186221"/>
            <a:ext cx="685800" cy="381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NC</a:t>
            </a:r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2269674" y="5179377"/>
            <a:ext cx="685800" cy="381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NC</a:t>
            </a: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1998095" y="2483152"/>
            <a:ext cx="1156585" cy="37732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R3&gt;R4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3590428" y="6540867"/>
            <a:ext cx="1156585" cy="37732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R3&gt;R4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449876" y="7915870"/>
            <a:ext cx="579852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NC       = No Change</a:t>
            </a:r>
          </a:p>
          <a:p>
            <a:r>
              <a:rPr lang="en-US" dirty="0" smtClean="0"/>
              <a:t>R3&gt;R4 = Change Release3 to Release4 in all links of this type</a:t>
            </a:r>
          </a:p>
          <a:p>
            <a:r>
              <a:rPr lang="en-US" dirty="0" smtClean="0"/>
              <a:t>            = TWiki Pages</a:t>
            </a:r>
          </a:p>
          <a:p>
            <a:endParaRPr lang="en-US" sz="1000" dirty="0"/>
          </a:p>
        </p:txBody>
      </p:sp>
      <p:sp>
        <p:nvSpPr>
          <p:cNvPr id="88" name="Rectangle 87"/>
          <p:cNvSpPr/>
          <p:nvPr/>
        </p:nvSpPr>
        <p:spPr>
          <a:xfrm>
            <a:off x="609600" y="8534400"/>
            <a:ext cx="3048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02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54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Fermilab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Weichel</dc:creator>
  <cp:lastModifiedBy>Jim Weichel</cp:lastModifiedBy>
  <cp:revision>7</cp:revision>
  <dcterms:created xsi:type="dcterms:W3CDTF">2011-12-21T16:04:27Z</dcterms:created>
  <dcterms:modified xsi:type="dcterms:W3CDTF">2011-12-21T19:01:17Z</dcterms:modified>
</cp:coreProperties>
</file>