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"/>
  </p:notesMasterIdLst>
  <p:handoutMasterIdLst>
    <p:handoutMasterId r:id="rId5"/>
  </p:handoutMasterIdLst>
  <p:sldIdLst>
    <p:sldId id="289" r:id="rId2"/>
    <p:sldId id="290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880" y="-8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8" y="6473825"/>
            <a:ext cx="3106531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August 2nd 2011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as an XSEDE 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3800"/>
            <a:ext cx="7848600" cy="5664200"/>
          </a:xfrm>
        </p:spPr>
        <p:txBody>
          <a:bodyPr/>
          <a:lstStyle/>
          <a:p>
            <a:r>
              <a:rPr lang="en-US" dirty="0" smtClean="0"/>
              <a:t>XSEDE Has started.</a:t>
            </a:r>
          </a:p>
          <a:p>
            <a:r>
              <a:rPr lang="en-US" dirty="0" smtClean="0"/>
              <a:t>Dan &amp; Marco at the XSEDE Campus Champions discussion and tutorial sessions in Salt Lake City. At least one new application engagement as a result.</a:t>
            </a:r>
          </a:p>
          <a:p>
            <a:r>
              <a:rPr lang="en-US" dirty="0" smtClean="0"/>
              <a:t>Kim’s slides include OSG. John clear that OSG a partner. </a:t>
            </a:r>
          </a:p>
          <a:p>
            <a:r>
              <a:rPr lang="en-US" dirty="0" err="1"/>
              <a:t>DanK</a:t>
            </a:r>
            <a:r>
              <a:rPr lang="en-US" dirty="0"/>
              <a:t> presented </a:t>
            </a:r>
            <a:r>
              <a:rPr lang="en-US" dirty="0" err="1"/>
              <a:t>ExTENCI</a:t>
            </a:r>
            <a:r>
              <a:rPr lang="en-US" dirty="0"/>
              <a:t> application across OSG and </a:t>
            </a:r>
            <a:r>
              <a:rPr lang="en-US" dirty="0" smtClean="0"/>
              <a:t>XSEDE – looking for next application to show case in the fall.</a:t>
            </a:r>
          </a:p>
          <a:p>
            <a:r>
              <a:rPr lang="en-US" dirty="0" smtClean="0"/>
              <a:t>John &amp; </a:t>
            </a:r>
            <a:r>
              <a:rPr lang="en-US" dirty="0" err="1" smtClean="0"/>
              <a:t>Miron</a:t>
            </a:r>
            <a:r>
              <a:rPr lang="en-US" dirty="0" smtClean="0"/>
              <a:t> started to talk about how the allocation process might work. </a:t>
            </a:r>
          </a:p>
          <a:p>
            <a:r>
              <a:rPr lang="en-US" dirty="0" smtClean="0"/>
              <a:t>Derek &amp; Jim prototyping showing OSG and other XSEDE SP usage for </a:t>
            </a:r>
            <a:r>
              <a:rPr lang="en-US" dirty="0" err="1" smtClean="0"/>
              <a:t>ExTENCI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Next steps with Kim being defined.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6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lide5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36" b="217"/>
          <a:stretch/>
        </p:blipFill>
        <p:spPr>
          <a:xfrm>
            <a:off x="774700" y="381000"/>
            <a:ext cx="7772400" cy="6197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16" descr="osg_logo_4c_whi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751328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15262</TotalTime>
  <Words>105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Japanese Art</vt:lpstr>
      <vt:lpstr>OSG as an XSEDE SP</vt:lpstr>
      <vt:lpstr>PowerPoint Presentation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868</cp:revision>
  <cp:lastPrinted>2009-01-13T19:31:06Z</cp:lastPrinted>
  <dcterms:created xsi:type="dcterms:W3CDTF">2010-03-22T02:09:02Z</dcterms:created>
  <dcterms:modified xsi:type="dcterms:W3CDTF">2011-07-30T17:23:01Z</dcterms:modified>
</cp:coreProperties>
</file>