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2" r:id="rId1"/>
  </p:sldMasterIdLst>
  <p:notesMasterIdLst>
    <p:notesMasterId r:id="rId10"/>
  </p:notesMasterIdLst>
  <p:handoutMasterIdLst>
    <p:handoutMasterId r:id="rId11"/>
  </p:handoutMasterIdLst>
  <p:sldIdLst>
    <p:sldId id="256" r:id="rId2"/>
    <p:sldId id="372" r:id="rId3"/>
    <p:sldId id="382" r:id="rId4"/>
    <p:sldId id="383" r:id="rId5"/>
    <p:sldId id="384" r:id="rId6"/>
    <p:sldId id="385" r:id="rId7"/>
    <p:sldId id="386" r:id="rId8"/>
    <p:sldId id="387" r:id="rId9"/>
  </p:sldIdLst>
  <p:sldSz cx="9144000" cy="6858000" type="screen4x3"/>
  <p:notesSz cx="7010400" cy="9296400"/>
  <p:defaultTextStyle>
    <a:defPPr>
      <a:defRPr lang="en-US"/>
    </a:defPPr>
    <a:lvl1pPr algn="l" rtl="0" fontAlgn="base">
      <a:spcBef>
        <a:spcPct val="0"/>
      </a:spcBef>
      <a:spcAft>
        <a:spcPct val="0"/>
      </a:spcAft>
      <a:defRPr sz="2400" kern="1200">
        <a:solidFill>
          <a:schemeClr val="tx1"/>
        </a:solidFill>
        <a:latin typeface="Arial" pitchFamily="34" charset="0"/>
        <a:ea typeface="ＭＳ Ｐゴシック"/>
        <a:cs typeface="ＭＳ Ｐゴシック"/>
      </a:defRPr>
    </a:lvl1pPr>
    <a:lvl2pPr marL="457200" algn="l" rtl="0" fontAlgn="base">
      <a:spcBef>
        <a:spcPct val="0"/>
      </a:spcBef>
      <a:spcAft>
        <a:spcPct val="0"/>
      </a:spcAft>
      <a:defRPr sz="2400" kern="1200">
        <a:solidFill>
          <a:schemeClr val="tx1"/>
        </a:solidFill>
        <a:latin typeface="Arial" pitchFamily="34" charset="0"/>
        <a:ea typeface="ＭＳ Ｐゴシック"/>
        <a:cs typeface="ＭＳ Ｐゴシック"/>
      </a:defRPr>
    </a:lvl2pPr>
    <a:lvl3pPr marL="914400" algn="l" rtl="0" fontAlgn="base">
      <a:spcBef>
        <a:spcPct val="0"/>
      </a:spcBef>
      <a:spcAft>
        <a:spcPct val="0"/>
      </a:spcAft>
      <a:defRPr sz="2400" kern="1200">
        <a:solidFill>
          <a:schemeClr val="tx1"/>
        </a:solidFill>
        <a:latin typeface="Arial" pitchFamily="34" charset="0"/>
        <a:ea typeface="ＭＳ Ｐゴシック"/>
        <a:cs typeface="ＭＳ Ｐゴシック"/>
      </a:defRPr>
    </a:lvl3pPr>
    <a:lvl4pPr marL="1371600" algn="l" rtl="0" fontAlgn="base">
      <a:spcBef>
        <a:spcPct val="0"/>
      </a:spcBef>
      <a:spcAft>
        <a:spcPct val="0"/>
      </a:spcAft>
      <a:defRPr sz="2400" kern="1200">
        <a:solidFill>
          <a:schemeClr val="tx1"/>
        </a:solidFill>
        <a:latin typeface="Arial" pitchFamily="34" charset="0"/>
        <a:ea typeface="ＭＳ Ｐゴシック"/>
        <a:cs typeface="ＭＳ Ｐゴシック"/>
      </a:defRPr>
    </a:lvl4pPr>
    <a:lvl5pPr marL="1828800" algn="l" rtl="0" fontAlgn="base">
      <a:spcBef>
        <a:spcPct val="0"/>
      </a:spcBef>
      <a:spcAft>
        <a:spcPct val="0"/>
      </a:spcAft>
      <a:defRPr sz="2400" kern="1200">
        <a:solidFill>
          <a:schemeClr val="tx1"/>
        </a:solidFill>
        <a:latin typeface="Arial" pitchFamily="34" charset="0"/>
        <a:ea typeface="ＭＳ Ｐゴシック"/>
        <a:cs typeface="ＭＳ Ｐゴシック"/>
      </a:defRPr>
    </a:lvl5pPr>
    <a:lvl6pPr marL="2286000" algn="l" defTabSz="914400" rtl="0" eaLnBrk="1" latinLnBrk="0" hangingPunct="1">
      <a:defRPr sz="2400" kern="1200">
        <a:solidFill>
          <a:schemeClr val="tx1"/>
        </a:solidFill>
        <a:latin typeface="Arial" pitchFamily="34" charset="0"/>
        <a:ea typeface="ＭＳ Ｐゴシック"/>
        <a:cs typeface="ＭＳ Ｐゴシック"/>
      </a:defRPr>
    </a:lvl6pPr>
    <a:lvl7pPr marL="2743200" algn="l" defTabSz="914400" rtl="0" eaLnBrk="1" latinLnBrk="0" hangingPunct="1">
      <a:defRPr sz="2400" kern="1200">
        <a:solidFill>
          <a:schemeClr val="tx1"/>
        </a:solidFill>
        <a:latin typeface="Arial" pitchFamily="34" charset="0"/>
        <a:ea typeface="ＭＳ Ｐゴシック"/>
        <a:cs typeface="ＭＳ Ｐゴシック"/>
      </a:defRPr>
    </a:lvl7pPr>
    <a:lvl8pPr marL="3200400" algn="l" defTabSz="914400" rtl="0" eaLnBrk="1" latinLnBrk="0" hangingPunct="1">
      <a:defRPr sz="2400" kern="1200">
        <a:solidFill>
          <a:schemeClr val="tx1"/>
        </a:solidFill>
        <a:latin typeface="Arial" pitchFamily="34" charset="0"/>
        <a:ea typeface="ＭＳ Ｐゴシック"/>
        <a:cs typeface="ＭＳ Ｐゴシック"/>
      </a:defRPr>
    </a:lvl8pPr>
    <a:lvl9pPr marL="3657600" algn="l" defTabSz="914400" rtl="0" eaLnBrk="1" latinLnBrk="0" hangingPunct="1">
      <a:defRPr sz="2400" kern="1200">
        <a:solidFill>
          <a:schemeClr val="tx1"/>
        </a:solidFill>
        <a:latin typeface="Arial" pitchFamily="34" charset="0"/>
        <a:ea typeface="ＭＳ Ｐゴシック"/>
        <a:cs typeface="ＭＳ Ｐゴシック"/>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BF376"/>
    <a:srgbClr val="FBF271"/>
    <a:srgbClr val="339933"/>
    <a:srgbClr val="C63D3A"/>
    <a:srgbClr val="E5C425"/>
    <a:srgbClr val="FFFFFF"/>
    <a:srgbClr val="E3BF24"/>
    <a:srgbClr val="D9C641"/>
  </p:clrMru>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896" autoAdjust="0"/>
    <p:restoredTop sz="94580" autoAdjust="0"/>
  </p:normalViewPr>
  <p:slideViewPr>
    <p:cSldViewPr snapToGrid="0">
      <p:cViewPr varScale="1">
        <p:scale>
          <a:sx n="64" d="100"/>
          <a:sy n="64" d="100"/>
        </p:scale>
        <p:origin x="-654" y="-102"/>
      </p:cViewPr>
      <p:guideLst>
        <p:guide orient="horz" pos="1152"/>
        <p:guide pos="2024"/>
      </p:guideLst>
    </p:cSldViewPr>
  </p:slideViewPr>
  <p:outlineViewPr>
    <p:cViewPr>
      <p:scale>
        <a:sx n="30" d="100"/>
        <a:sy n="30"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84" d="100"/>
          <a:sy n="84" d="100"/>
        </p:scale>
        <p:origin x="-2080" y="-104"/>
      </p:cViewPr>
      <p:guideLst>
        <p:guide orient="horz" pos="2928"/>
        <p:guide pos="2208"/>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buFontTx/>
              <a:buNone/>
              <a:defRPr sz="1200">
                <a:latin typeface="Times New Roman" pitchFamily="18" charset="0"/>
                <a:ea typeface="+mn-ea"/>
                <a:cs typeface="+mn-cs"/>
              </a:defRPr>
            </a:lvl1pPr>
          </a:lstStyle>
          <a:p>
            <a:pPr>
              <a:defRPr/>
            </a:pPr>
            <a:endParaRPr lang="en-US"/>
          </a:p>
        </p:txBody>
      </p:sp>
      <p:sp>
        <p:nvSpPr>
          <p:cNvPr id="6147" name="Rectangle 3"/>
          <p:cNvSpPr>
            <a:spLocks noGrp="1" noChangeArrowheads="1"/>
          </p:cNvSpPr>
          <p:nvPr>
            <p:ph type="dt" sz="quarter" idx="1"/>
          </p:nvPr>
        </p:nvSpPr>
        <p:spPr bwMode="auto">
          <a:xfrm>
            <a:off x="3971925" y="0"/>
            <a:ext cx="3038475"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FontTx/>
              <a:buNone/>
              <a:defRPr sz="1200">
                <a:latin typeface="Times New Roman" pitchFamily="18" charset="0"/>
                <a:ea typeface="+mn-ea"/>
                <a:cs typeface="+mn-cs"/>
              </a:defRPr>
            </a:lvl1pPr>
          </a:lstStyle>
          <a:p>
            <a:pPr>
              <a:defRPr/>
            </a:pPr>
            <a:endParaRPr lang="en-US"/>
          </a:p>
        </p:txBody>
      </p:sp>
      <p:sp>
        <p:nvSpPr>
          <p:cNvPr id="6148" name="Rectangle 4"/>
          <p:cNvSpPr>
            <a:spLocks noGrp="1" noChangeArrowheads="1"/>
          </p:cNvSpPr>
          <p:nvPr>
            <p:ph type="ftr" sz="quarter" idx="2"/>
          </p:nvPr>
        </p:nvSpPr>
        <p:spPr bwMode="auto">
          <a:xfrm>
            <a:off x="0" y="8831263"/>
            <a:ext cx="3038475" cy="46513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buFontTx/>
              <a:buNone/>
              <a:defRPr sz="1200">
                <a:latin typeface="Times New Roman" pitchFamily="18" charset="0"/>
                <a:ea typeface="+mn-ea"/>
                <a:cs typeface="+mn-cs"/>
              </a:defRPr>
            </a:lvl1pPr>
          </a:lstStyle>
          <a:p>
            <a:pPr>
              <a:defRPr/>
            </a:pPr>
            <a:endParaRPr lang="en-US"/>
          </a:p>
        </p:txBody>
      </p:sp>
      <p:sp>
        <p:nvSpPr>
          <p:cNvPr id="6149" name="Rectangle 5"/>
          <p:cNvSpPr>
            <a:spLocks noGrp="1" noChangeArrowheads="1"/>
          </p:cNvSpPr>
          <p:nvPr>
            <p:ph type="sldNum" sz="quarter" idx="3"/>
          </p:nvPr>
        </p:nvSpPr>
        <p:spPr bwMode="auto">
          <a:xfrm>
            <a:off x="3971925" y="8831263"/>
            <a:ext cx="3038475" cy="46513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buFontTx/>
              <a:buNone/>
              <a:defRPr sz="1200">
                <a:latin typeface="Times New Roman" pitchFamily="18" charset="0"/>
                <a:ea typeface="+mn-ea"/>
                <a:cs typeface="+mn-cs"/>
              </a:defRPr>
            </a:lvl1pPr>
          </a:lstStyle>
          <a:p>
            <a:pPr>
              <a:defRPr/>
            </a:pPr>
            <a:fld id="{84CEA3E7-EAC4-4F25-AED2-619A480066AC}"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buFontTx/>
              <a:buNone/>
              <a:defRPr sz="1200">
                <a:latin typeface="Times New Roman" pitchFamily="18" charset="0"/>
                <a:ea typeface="+mn-ea"/>
                <a:cs typeface="+mn-cs"/>
              </a:defRPr>
            </a:lvl1pPr>
          </a:lstStyle>
          <a:p>
            <a:pPr>
              <a:defRPr/>
            </a:pPr>
            <a:endParaRPr lang="en-US"/>
          </a:p>
        </p:txBody>
      </p:sp>
      <p:sp>
        <p:nvSpPr>
          <p:cNvPr id="16387" name="Rectangle 3"/>
          <p:cNvSpPr>
            <a:spLocks noGrp="1" noChangeArrowheads="1"/>
          </p:cNvSpPr>
          <p:nvPr>
            <p:ph type="dt" idx="1"/>
          </p:nvPr>
        </p:nvSpPr>
        <p:spPr bwMode="auto">
          <a:xfrm>
            <a:off x="3971925" y="0"/>
            <a:ext cx="3038475"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FontTx/>
              <a:buNone/>
              <a:defRPr sz="1200">
                <a:latin typeface="Times New Roman" pitchFamily="18" charset="0"/>
                <a:ea typeface="+mn-ea"/>
                <a:cs typeface="+mn-cs"/>
              </a:defRPr>
            </a:lvl1pPr>
          </a:lstStyle>
          <a:p>
            <a:pPr>
              <a:defRPr/>
            </a:pPr>
            <a:endParaRPr lang="en-US"/>
          </a:p>
        </p:txBody>
      </p:sp>
      <p:sp>
        <p:nvSpPr>
          <p:cNvPr id="15364"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16389" name="Rectangle 5"/>
          <p:cNvSpPr>
            <a:spLocks noGrp="1" noChangeArrowheads="1"/>
          </p:cNvSpPr>
          <p:nvPr>
            <p:ph type="body" sz="quarter" idx="3"/>
          </p:nvPr>
        </p:nvSpPr>
        <p:spPr bwMode="auto">
          <a:xfrm>
            <a:off x="935038" y="4416425"/>
            <a:ext cx="5140325" cy="41830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6390" name="Rectangle 6"/>
          <p:cNvSpPr>
            <a:spLocks noGrp="1" noChangeArrowheads="1"/>
          </p:cNvSpPr>
          <p:nvPr>
            <p:ph type="ftr" sz="quarter" idx="4"/>
          </p:nvPr>
        </p:nvSpPr>
        <p:spPr bwMode="auto">
          <a:xfrm>
            <a:off x="0" y="8831263"/>
            <a:ext cx="3038475" cy="46513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buFontTx/>
              <a:buNone/>
              <a:defRPr sz="1200">
                <a:latin typeface="Times New Roman" pitchFamily="18" charset="0"/>
                <a:ea typeface="+mn-ea"/>
                <a:cs typeface="+mn-cs"/>
              </a:defRPr>
            </a:lvl1pPr>
          </a:lstStyle>
          <a:p>
            <a:pPr>
              <a:defRPr/>
            </a:pPr>
            <a:endParaRPr lang="en-US"/>
          </a:p>
        </p:txBody>
      </p:sp>
      <p:sp>
        <p:nvSpPr>
          <p:cNvPr id="16391" name="Rectangle 7"/>
          <p:cNvSpPr>
            <a:spLocks noGrp="1" noChangeArrowheads="1"/>
          </p:cNvSpPr>
          <p:nvPr>
            <p:ph type="sldNum" sz="quarter" idx="5"/>
          </p:nvPr>
        </p:nvSpPr>
        <p:spPr bwMode="auto">
          <a:xfrm>
            <a:off x="3971925" y="8831263"/>
            <a:ext cx="3038475" cy="46513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buFontTx/>
              <a:buNone/>
              <a:defRPr sz="1200">
                <a:latin typeface="Times New Roman" pitchFamily="18" charset="0"/>
                <a:ea typeface="+mn-ea"/>
                <a:cs typeface="+mn-cs"/>
              </a:defRPr>
            </a:lvl1pPr>
          </a:lstStyle>
          <a:p>
            <a:pPr>
              <a:defRPr/>
            </a:pPr>
            <a:fld id="{ACECED47-3851-4B25-91E1-A6ED236C289D}"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p:spPr>
        <p:txBody>
          <a:bodyPr/>
          <a:lstStyle/>
          <a:p>
            <a:fld id="{7D0B9609-6D96-4F08-95BF-B681F81E002A}" type="slidenum">
              <a:rPr lang="en-US" smtClean="0">
                <a:ea typeface="ＭＳ Ｐゴシック"/>
                <a:cs typeface="ＭＳ Ｐゴシック"/>
              </a:rPr>
              <a:pPr/>
              <a:t>1</a:t>
            </a:fld>
            <a:endParaRPr lang="en-US" smtClean="0">
              <a:ea typeface="ＭＳ Ｐゴシック"/>
              <a:cs typeface="ＭＳ Ｐゴシック"/>
            </a:endParaRPr>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a:ln/>
        </p:spPr>
        <p:txBody>
          <a:bodyPr/>
          <a:lstStyle/>
          <a:p>
            <a:pPr eaLnBrk="1" hangingPunct="1"/>
            <a:endParaRPr lang="en-US" smtClean="0">
              <a:cs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A6823614-E4BD-4A7A-BE64-17BC39AB3165}" type="slidenum">
              <a:rPr lang="en-US" smtClean="0">
                <a:ea typeface="ＭＳ Ｐゴシック"/>
                <a:cs typeface="ＭＳ Ｐゴシック"/>
              </a:rPr>
              <a:pPr/>
              <a:t>2</a:t>
            </a:fld>
            <a:endParaRPr lang="en-US" smtClean="0">
              <a:ea typeface="ＭＳ Ｐゴシック"/>
              <a:cs typeface="ＭＳ Ｐゴシック"/>
            </a:endParaRPr>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endParaRPr lang="en-US" smtClean="0">
              <a:cs typeface="Arial"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p>
            <a:fld id="{200FF857-4B3E-479F-AE5E-230B0D446CF2}" type="slidenum">
              <a:rPr lang="en-US" smtClean="0">
                <a:ea typeface="ＭＳ Ｐゴシック"/>
                <a:cs typeface="ＭＳ Ｐゴシック"/>
              </a:rPr>
              <a:pPr/>
              <a:t>3</a:t>
            </a:fld>
            <a:endParaRPr lang="en-US" smtClean="0">
              <a:ea typeface="ＭＳ Ｐゴシック"/>
              <a:cs typeface="ＭＳ Ｐゴシック"/>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p:spPr>
        <p:txBody>
          <a:bodyPr/>
          <a:lstStyle/>
          <a:p>
            <a:pPr eaLnBrk="1" hangingPunct="1"/>
            <a:endParaRPr lang="en-US" smtClean="0">
              <a:cs typeface="Arial"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p>
            <a:fld id="{200FF857-4B3E-479F-AE5E-230B0D446CF2}" type="slidenum">
              <a:rPr lang="en-US" smtClean="0">
                <a:ea typeface="ＭＳ Ｐゴシック"/>
                <a:cs typeface="ＭＳ Ｐゴシック"/>
              </a:rPr>
              <a:pPr/>
              <a:t>4</a:t>
            </a:fld>
            <a:endParaRPr lang="en-US" smtClean="0">
              <a:ea typeface="ＭＳ Ｐゴシック"/>
              <a:cs typeface="ＭＳ Ｐゴシック"/>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p:spPr>
        <p:txBody>
          <a:bodyPr/>
          <a:lstStyle/>
          <a:p>
            <a:pPr eaLnBrk="1" hangingPunct="1"/>
            <a:endParaRPr lang="en-US" smtClean="0">
              <a:cs typeface="Arial"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p>
            <a:fld id="{200FF857-4B3E-479F-AE5E-230B0D446CF2}" type="slidenum">
              <a:rPr lang="en-US" smtClean="0">
                <a:ea typeface="ＭＳ Ｐゴシック"/>
                <a:cs typeface="ＭＳ Ｐゴシック"/>
              </a:rPr>
              <a:pPr/>
              <a:t>5</a:t>
            </a:fld>
            <a:endParaRPr lang="en-US" smtClean="0">
              <a:ea typeface="ＭＳ Ｐゴシック"/>
              <a:cs typeface="ＭＳ Ｐゴシック"/>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p:spPr>
        <p:txBody>
          <a:bodyPr/>
          <a:lstStyle/>
          <a:p>
            <a:pPr eaLnBrk="1" hangingPunct="1"/>
            <a:endParaRPr lang="en-US" smtClean="0">
              <a:cs typeface="Arial"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p>
            <a:fld id="{200FF857-4B3E-479F-AE5E-230B0D446CF2}" type="slidenum">
              <a:rPr lang="en-US" smtClean="0">
                <a:ea typeface="ＭＳ Ｐゴシック"/>
                <a:cs typeface="ＭＳ Ｐゴシック"/>
              </a:rPr>
              <a:pPr/>
              <a:t>6</a:t>
            </a:fld>
            <a:endParaRPr lang="en-US" smtClean="0">
              <a:ea typeface="ＭＳ Ｐゴシック"/>
              <a:cs typeface="ＭＳ Ｐゴシック"/>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p:spPr>
        <p:txBody>
          <a:bodyPr/>
          <a:lstStyle/>
          <a:p>
            <a:pPr eaLnBrk="1" hangingPunct="1"/>
            <a:endParaRPr lang="en-US" smtClean="0">
              <a:cs typeface="Arial"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p>
            <a:fld id="{200FF857-4B3E-479F-AE5E-230B0D446CF2}" type="slidenum">
              <a:rPr lang="en-US" smtClean="0">
                <a:ea typeface="ＭＳ Ｐゴシック"/>
                <a:cs typeface="ＭＳ Ｐゴシック"/>
              </a:rPr>
              <a:pPr/>
              <a:t>7</a:t>
            </a:fld>
            <a:endParaRPr lang="en-US" smtClean="0">
              <a:ea typeface="ＭＳ Ｐゴシック"/>
              <a:cs typeface="ＭＳ Ｐゴシック"/>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p:spPr>
        <p:txBody>
          <a:bodyPr/>
          <a:lstStyle/>
          <a:p>
            <a:pPr eaLnBrk="1" hangingPunct="1"/>
            <a:endParaRPr lang="en-US" smtClean="0">
              <a:cs typeface="Arial"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p>
            <a:fld id="{200FF857-4B3E-479F-AE5E-230B0D446CF2}" type="slidenum">
              <a:rPr lang="en-US" smtClean="0">
                <a:ea typeface="ＭＳ Ｐゴシック"/>
                <a:cs typeface="ＭＳ Ｐゴシック"/>
              </a:rPr>
              <a:pPr/>
              <a:t>8</a:t>
            </a:fld>
            <a:endParaRPr lang="en-US" smtClean="0">
              <a:ea typeface="ＭＳ Ｐゴシック"/>
              <a:cs typeface="ＭＳ Ｐゴシック"/>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p:spPr>
        <p:txBody>
          <a:bodyPr/>
          <a:lstStyle/>
          <a:p>
            <a:pPr eaLnBrk="1" hangingPunct="1"/>
            <a:endParaRPr lang="en-US" smtClean="0">
              <a:cs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9" descr="osg_logo_4c_white"/>
          <p:cNvPicPr>
            <a:picLocks noChangeAspect="1" noChangeArrowheads="1"/>
          </p:cNvPicPr>
          <p:nvPr userDrawn="1"/>
        </p:nvPicPr>
        <p:blipFill>
          <a:blip r:embed="rId2" cstate="print"/>
          <a:srcRect/>
          <a:stretch>
            <a:fillRect/>
          </a:stretch>
        </p:blipFill>
        <p:spPr bwMode="auto">
          <a:xfrm>
            <a:off x="0" y="88900"/>
            <a:ext cx="1393825" cy="925513"/>
          </a:xfrm>
          <a:prstGeom prst="rect">
            <a:avLst/>
          </a:prstGeom>
          <a:noFill/>
          <a:ln w="9525">
            <a:noFill/>
            <a:miter lim="800000"/>
            <a:headEnd/>
            <a:tailEnd/>
          </a:ln>
        </p:spPr>
      </p:pic>
      <p:sp>
        <p:nvSpPr>
          <p:cNvPr id="252931" name="Rectangle 3"/>
          <p:cNvSpPr>
            <a:spLocks noGrp="1" noChangeArrowheads="1"/>
          </p:cNvSpPr>
          <p:nvPr>
            <p:ph type="ctrTitle"/>
          </p:nvPr>
        </p:nvSpPr>
        <p:spPr>
          <a:xfrm>
            <a:off x="685800" y="2286000"/>
            <a:ext cx="7772400" cy="1143000"/>
          </a:xfrm>
        </p:spPr>
        <p:txBody>
          <a:bodyPr/>
          <a:lstStyle>
            <a:lvl1pPr>
              <a:defRPr>
                <a:solidFill>
                  <a:schemeClr val="hlink"/>
                </a:solidFill>
              </a:defRPr>
            </a:lvl1pPr>
          </a:lstStyle>
          <a:p>
            <a:r>
              <a:rPr lang="en-US"/>
              <a:t>Click to edit Master title style</a:t>
            </a:r>
          </a:p>
        </p:txBody>
      </p:sp>
      <p:sp>
        <p:nvSpPr>
          <p:cNvPr id="252932" name="Rectangle 4"/>
          <p:cNvSpPr>
            <a:spLocks noGrp="1" noChangeArrowheads="1"/>
          </p:cNvSpPr>
          <p:nvPr>
            <p:ph type="subTitle" idx="1"/>
          </p:nvPr>
        </p:nvSpPr>
        <p:spPr>
          <a:xfrm>
            <a:off x="647700" y="3886200"/>
            <a:ext cx="8128000" cy="1752600"/>
          </a:xfrm>
        </p:spPr>
        <p:txBody>
          <a:bodyPr/>
          <a:lstStyle>
            <a:lvl1pPr marL="0" indent="0" algn="ctr">
              <a:buFont typeface="Times" pitchFamily="18" charset="0"/>
              <a:buNone/>
              <a:defRPr sz="2400">
                <a:solidFill>
                  <a:schemeClr val="hlink"/>
                </a:solidFill>
              </a:defRPr>
            </a:lvl1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4"/>
          <p:cNvSpPr>
            <a:spLocks noGrp="1" noChangeArrowheads="1"/>
          </p:cNvSpPr>
          <p:nvPr>
            <p:ph type="sldNum" sz="quarter" idx="10"/>
          </p:nvPr>
        </p:nvSpPr>
        <p:spPr>
          <a:ln/>
        </p:spPr>
        <p:txBody>
          <a:bodyPr/>
          <a:lstStyle>
            <a:lvl1pPr>
              <a:defRPr/>
            </a:lvl1pPr>
          </a:lstStyle>
          <a:p>
            <a:pPr>
              <a:defRPr/>
            </a:pPr>
            <a:fld id="{E904D2F2-F1E2-439F-B65D-974C899361D9}"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81775" y="0"/>
            <a:ext cx="1965325" cy="6019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0"/>
            <a:ext cx="5743575" cy="6019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4"/>
          <p:cNvSpPr>
            <a:spLocks noGrp="1" noChangeArrowheads="1"/>
          </p:cNvSpPr>
          <p:nvPr>
            <p:ph type="sldNum" sz="quarter" idx="10"/>
          </p:nvPr>
        </p:nvSpPr>
        <p:spPr>
          <a:ln/>
        </p:spPr>
        <p:txBody>
          <a:bodyPr/>
          <a:lstStyle>
            <a:lvl1pPr>
              <a:defRPr/>
            </a:lvl1pPr>
          </a:lstStyle>
          <a:p>
            <a:pPr>
              <a:defRPr/>
            </a:pPr>
            <a:fld id="{B322B8BE-751A-4283-A17D-49F993F92ED4}"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69469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774700" y="1333500"/>
            <a:ext cx="7772400" cy="4686300"/>
          </a:xfrm>
        </p:spPr>
        <p:txBody>
          <a:bodyPr/>
          <a:lstStyle/>
          <a:p>
            <a:pPr lvl="0"/>
            <a:endParaRPr lang="en-US" noProof="0" smtClean="0"/>
          </a:p>
        </p:txBody>
      </p:sp>
      <p:sp>
        <p:nvSpPr>
          <p:cNvPr id="4" name="Rectangle 14"/>
          <p:cNvSpPr>
            <a:spLocks noGrp="1" noChangeArrowheads="1"/>
          </p:cNvSpPr>
          <p:nvPr>
            <p:ph type="sldNum" sz="quarter" idx="10"/>
          </p:nvPr>
        </p:nvSpPr>
        <p:spPr>
          <a:ln/>
        </p:spPr>
        <p:txBody>
          <a:bodyPr/>
          <a:lstStyle>
            <a:lvl1pPr>
              <a:defRPr/>
            </a:lvl1pPr>
          </a:lstStyle>
          <a:p>
            <a:pPr>
              <a:defRPr/>
            </a:pPr>
            <a:fld id="{ED5AAEAA-4113-424B-8F6F-BB883423AC94}"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4"/>
          <p:cNvSpPr>
            <a:spLocks noGrp="1" noChangeArrowheads="1"/>
          </p:cNvSpPr>
          <p:nvPr>
            <p:ph type="sldNum" sz="quarter" idx="10"/>
          </p:nvPr>
        </p:nvSpPr>
        <p:spPr>
          <a:ln/>
        </p:spPr>
        <p:txBody>
          <a:bodyPr/>
          <a:lstStyle>
            <a:lvl1pPr>
              <a:defRPr/>
            </a:lvl1pPr>
          </a:lstStyle>
          <a:p>
            <a:pPr>
              <a:defRPr/>
            </a:pPr>
            <a:fld id="{7E3FE427-062B-4401-9FD6-C8D333ED78C7}"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4"/>
          <p:cNvSpPr>
            <a:spLocks noGrp="1" noChangeArrowheads="1"/>
          </p:cNvSpPr>
          <p:nvPr>
            <p:ph type="sldNum" sz="quarter" idx="10"/>
          </p:nvPr>
        </p:nvSpPr>
        <p:spPr>
          <a:ln/>
        </p:spPr>
        <p:txBody>
          <a:bodyPr/>
          <a:lstStyle>
            <a:lvl1pPr>
              <a:defRPr/>
            </a:lvl1pPr>
          </a:lstStyle>
          <a:p>
            <a:pPr>
              <a:defRPr/>
            </a:pPr>
            <a:fld id="{EA00CB44-8EF4-492E-85F3-9CA8FC5F785A}"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74700" y="1333500"/>
            <a:ext cx="3810000" cy="46863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37100" y="1333500"/>
            <a:ext cx="3810000" cy="46863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4"/>
          <p:cNvSpPr>
            <a:spLocks noGrp="1" noChangeArrowheads="1"/>
          </p:cNvSpPr>
          <p:nvPr>
            <p:ph type="sldNum" sz="quarter" idx="10"/>
          </p:nvPr>
        </p:nvSpPr>
        <p:spPr>
          <a:ln/>
        </p:spPr>
        <p:txBody>
          <a:bodyPr/>
          <a:lstStyle>
            <a:lvl1pPr>
              <a:defRPr/>
            </a:lvl1pPr>
          </a:lstStyle>
          <a:p>
            <a:pPr>
              <a:defRPr/>
            </a:pPr>
            <a:fld id="{E515A42C-9A06-421C-A477-BBCCF6B6C810}"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4"/>
          <p:cNvSpPr>
            <a:spLocks noGrp="1" noChangeArrowheads="1"/>
          </p:cNvSpPr>
          <p:nvPr>
            <p:ph type="sldNum" sz="quarter" idx="10"/>
          </p:nvPr>
        </p:nvSpPr>
        <p:spPr>
          <a:ln/>
        </p:spPr>
        <p:txBody>
          <a:bodyPr/>
          <a:lstStyle>
            <a:lvl1pPr>
              <a:defRPr/>
            </a:lvl1pPr>
          </a:lstStyle>
          <a:p>
            <a:pPr>
              <a:defRPr/>
            </a:pPr>
            <a:fld id="{C0D55D1B-0E56-4595-B126-27CF19858B3C}"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4"/>
          <p:cNvSpPr>
            <a:spLocks noGrp="1" noChangeArrowheads="1"/>
          </p:cNvSpPr>
          <p:nvPr>
            <p:ph type="sldNum" sz="quarter" idx="10"/>
          </p:nvPr>
        </p:nvSpPr>
        <p:spPr>
          <a:ln/>
        </p:spPr>
        <p:txBody>
          <a:bodyPr/>
          <a:lstStyle>
            <a:lvl1pPr>
              <a:defRPr/>
            </a:lvl1pPr>
          </a:lstStyle>
          <a:p>
            <a:pPr>
              <a:defRPr/>
            </a:pPr>
            <a:fld id="{DEF4D2D6-40AD-4A8D-A2FB-21A52AE21EC4}"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4"/>
          <p:cNvSpPr>
            <a:spLocks noGrp="1" noChangeArrowheads="1"/>
          </p:cNvSpPr>
          <p:nvPr>
            <p:ph type="sldNum" sz="quarter" idx="10"/>
          </p:nvPr>
        </p:nvSpPr>
        <p:spPr>
          <a:ln/>
        </p:spPr>
        <p:txBody>
          <a:bodyPr/>
          <a:lstStyle>
            <a:lvl1pPr>
              <a:defRPr/>
            </a:lvl1pPr>
          </a:lstStyle>
          <a:p>
            <a:pPr>
              <a:defRPr/>
            </a:pPr>
            <a:fld id="{C136C112-1C40-4549-BD0D-6226BC4B65B8}"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4"/>
          <p:cNvSpPr>
            <a:spLocks noGrp="1" noChangeArrowheads="1"/>
          </p:cNvSpPr>
          <p:nvPr>
            <p:ph type="sldNum" sz="quarter" idx="10"/>
          </p:nvPr>
        </p:nvSpPr>
        <p:spPr>
          <a:ln/>
        </p:spPr>
        <p:txBody>
          <a:bodyPr/>
          <a:lstStyle>
            <a:lvl1pPr>
              <a:defRPr/>
            </a:lvl1pPr>
          </a:lstStyle>
          <a:p>
            <a:pPr>
              <a:defRPr/>
            </a:pPr>
            <a:fld id="{E8D05F59-083E-44A2-B33B-CF25E3339CFF}"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4"/>
          <p:cNvSpPr>
            <a:spLocks noGrp="1" noChangeArrowheads="1"/>
          </p:cNvSpPr>
          <p:nvPr>
            <p:ph type="sldNum" sz="quarter" idx="10"/>
          </p:nvPr>
        </p:nvSpPr>
        <p:spPr>
          <a:ln/>
        </p:spPr>
        <p:txBody>
          <a:bodyPr/>
          <a:lstStyle>
            <a:lvl1pPr>
              <a:defRPr/>
            </a:lvl1pPr>
          </a:lstStyle>
          <a:p>
            <a:pPr>
              <a:defRPr/>
            </a:pPr>
            <a:fld id="{F3934067-98FB-49F5-BEC0-0B66F3C1B15A}"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3"/>
          <p:cNvSpPr>
            <a:spLocks noGrp="1" noChangeArrowheads="1"/>
          </p:cNvSpPr>
          <p:nvPr>
            <p:ph type="title"/>
          </p:nvPr>
        </p:nvSpPr>
        <p:spPr bwMode="auto">
          <a:xfrm>
            <a:off x="685800" y="0"/>
            <a:ext cx="69469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Rectangle 4"/>
          <p:cNvSpPr>
            <a:spLocks noGrp="1" noChangeArrowheads="1"/>
          </p:cNvSpPr>
          <p:nvPr>
            <p:ph type="body" idx="1"/>
          </p:nvPr>
        </p:nvSpPr>
        <p:spPr bwMode="auto">
          <a:xfrm>
            <a:off x="774700" y="1333500"/>
            <a:ext cx="7772400" cy="46863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51914" name="Rectangle 10"/>
          <p:cNvSpPr>
            <a:spLocks noChangeArrowheads="1"/>
          </p:cNvSpPr>
          <p:nvPr/>
        </p:nvSpPr>
        <p:spPr bwMode="auto">
          <a:xfrm>
            <a:off x="-1266825" y="6008688"/>
            <a:ext cx="184150" cy="457200"/>
          </a:xfrm>
          <a:prstGeom prst="rect">
            <a:avLst/>
          </a:prstGeom>
          <a:noFill/>
          <a:ln w="9525">
            <a:noFill/>
            <a:miter lim="800000"/>
            <a:headEnd/>
            <a:tailEnd/>
          </a:ln>
          <a:effectLst/>
        </p:spPr>
        <p:txBody>
          <a:bodyPr wrap="none">
            <a:spAutoFit/>
          </a:bodyPr>
          <a:lstStyle/>
          <a:p>
            <a:pPr>
              <a:defRPr/>
            </a:pPr>
            <a:endParaRPr lang="en-US">
              <a:latin typeface="Arial" charset="0"/>
              <a:ea typeface="+mn-ea"/>
              <a:cs typeface="Arial" charset="0"/>
            </a:endParaRPr>
          </a:p>
        </p:txBody>
      </p:sp>
      <p:sp>
        <p:nvSpPr>
          <p:cNvPr id="251918" name="Rectangle 14"/>
          <p:cNvSpPr>
            <a:spLocks noGrp="1" noChangeArrowheads="1"/>
          </p:cNvSpPr>
          <p:nvPr>
            <p:ph type="sldNum" sz="quarter" idx="4"/>
          </p:nvPr>
        </p:nvSpPr>
        <p:spPr bwMode="auto">
          <a:xfrm>
            <a:off x="8724900" y="6400800"/>
            <a:ext cx="4191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eaLnBrk="0" hangingPunct="0">
              <a:spcBef>
                <a:spcPct val="0"/>
              </a:spcBef>
              <a:buFontTx/>
              <a:buNone/>
              <a:defRPr sz="1400">
                <a:solidFill>
                  <a:srgbClr val="FF8000"/>
                </a:solidFill>
                <a:latin typeface="Arial" charset="0"/>
                <a:ea typeface="+mn-ea"/>
                <a:cs typeface="+mn-cs"/>
              </a:defRPr>
            </a:lvl1pPr>
          </a:lstStyle>
          <a:p>
            <a:pPr>
              <a:defRPr/>
            </a:pPr>
            <a:fld id="{75FB0245-34D5-45EF-BFE3-66A3BE1220DB}" type="slidenum">
              <a:rPr lang="en-US"/>
              <a:pPr>
                <a:defRPr/>
              </a:pPr>
              <a:t>‹#›</a:t>
            </a:fld>
            <a:endParaRPr lang="en-US"/>
          </a:p>
        </p:txBody>
      </p:sp>
      <p:pic>
        <p:nvPicPr>
          <p:cNvPr id="2054" name="Picture 16" descr="osg_logo_4c_white"/>
          <p:cNvPicPr>
            <a:picLocks noChangeAspect="1" noChangeArrowheads="1"/>
          </p:cNvPicPr>
          <p:nvPr userDrawn="1"/>
        </p:nvPicPr>
        <p:blipFill>
          <a:blip r:embed="rId14" cstate="print"/>
          <a:srcRect/>
          <a:stretch>
            <a:fillRect/>
          </a:stretch>
        </p:blipFill>
        <p:spPr bwMode="auto">
          <a:xfrm>
            <a:off x="0" y="165100"/>
            <a:ext cx="1393825" cy="925513"/>
          </a:xfrm>
          <a:prstGeom prst="rect">
            <a:avLst/>
          </a:prstGeom>
          <a:noFill/>
          <a:ln w="9525">
            <a:noFill/>
            <a:miter lim="800000"/>
            <a:headEnd/>
            <a:tailEnd/>
          </a:ln>
        </p:spPr>
      </p:pic>
      <p:sp>
        <p:nvSpPr>
          <p:cNvPr id="251921" name="Rectangle 17"/>
          <p:cNvSpPr>
            <a:spLocks noGrp="1" noChangeArrowheads="1"/>
          </p:cNvSpPr>
          <p:nvPr userDrawn="1"/>
        </p:nvSpPr>
        <p:spPr bwMode="auto">
          <a:xfrm>
            <a:off x="0" y="6486525"/>
            <a:ext cx="2265363" cy="384175"/>
          </a:xfrm>
          <a:prstGeom prst="rect">
            <a:avLst/>
          </a:prstGeom>
          <a:noFill/>
          <a:ln w="9525">
            <a:noFill/>
            <a:miter lim="800000"/>
            <a:headEnd/>
            <a:tailEnd/>
          </a:ln>
          <a:effectLst/>
        </p:spPr>
        <p:txBody>
          <a:bodyPr anchor="b"/>
          <a:lstStyle/>
          <a:p>
            <a:pPr eaLnBrk="0" hangingPunct="0">
              <a:defRPr/>
            </a:pPr>
            <a:endParaRPr lang="en-US" sz="1400" dirty="0">
              <a:solidFill>
                <a:srgbClr val="FF8000"/>
              </a:solidFill>
              <a:latin typeface="Arial" charset="0"/>
              <a:ea typeface="ＭＳ Ｐゴシック" pitchFamily="16" charset="-128"/>
              <a:cs typeface="+mn-cs"/>
            </a:endParaRPr>
          </a:p>
        </p:txBody>
      </p:sp>
      <p:sp>
        <p:nvSpPr>
          <p:cNvPr id="251922" name="Line 18"/>
          <p:cNvSpPr>
            <a:spLocks noChangeShapeType="1"/>
          </p:cNvSpPr>
          <p:nvPr userDrawn="1"/>
        </p:nvSpPr>
        <p:spPr bwMode="auto">
          <a:xfrm flipV="1">
            <a:off x="685800" y="1155700"/>
            <a:ext cx="8458200" cy="12700"/>
          </a:xfrm>
          <a:prstGeom prst="line">
            <a:avLst/>
          </a:prstGeom>
          <a:noFill/>
          <a:ln w="38100">
            <a:solidFill>
              <a:srgbClr val="FF8000"/>
            </a:solidFill>
            <a:round/>
            <a:headEnd/>
            <a:tailEnd/>
          </a:ln>
          <a:effectLst/>
        </p:spPr>
        <p:txBody>
          <a:bodyPr wrap="none" anchor="ctr"/>
          <a:lstStyle/>
          <a:p>
            <a:pPr>
              <a:spcBef>
                <a:spcPct val="20000"/>
              </a:spcBef>
              <a:buFontTx/>
              <a:buChar char="•"/>
              <a:defRPr/>
            </a:pPr>
            <a:endParaRPr lang="en-US">
              <a:latin typeface="Arial" charset="0"/>
              <a:ea typeface="+mn-ea"/>
              <a:cs typeface="+mn-cs"/>
            </a:endParaRPr>
          </a:p>
        </p:txBody>
      </p:sp>
    </p:spTree>
  </p:cSld>
  <p:clrMap bg1="lt1" tx1="dk1" bg2="lt2" tx2="dk2" accent1="accent1" accent2="accent2" accent3="accent3" accent4="accent4" accent5="accent5" accent6="accent6" hlink="hlink" folHlink="folHlink"/>
  <p:sldLayoutIdLst>
    <p:sldLayoutId id="2147483847" r:id="rId1"/>
    <p:sldLayoutId id="2147483836" r:id="rId2"/>
    <p:sldLayoutId id="2147483837" r:id="rId3"/>
    <p:sldLayoutId id="2147483838" r:id="rId4"/>
    <p:sldLayoutId id="2147483839" r:id="rId5"/>
    <p:sldLayoutId id="2147483840" r:id="rId6"/>
    <p:sldLayoutId id="2147483841" r:id="rId7"/>
    <p:sldLayoutId id="2147483842" r:id="rId8"/>
    <p:sldLayoutId id="2147483843" r:id="rId9"/>
    <p:sldLayoutId id="2147483844" r:id="rId10"/>
    <p:sldLayoutId id="2147483845" r:id="rId11"/>
    <p:sldLayoutId id="2147483846" r:id="rId12"/>
  </p:sldLayoutIdLst>
  <p:hf hdr="0" ftr="0"/>
  <p:txStyles>
    <p:titleStyle>
      <a:lvl1pPr algn="ctr" rtl="0" eaLnBrk="0" fontAlgn="base" hangingPunct="0">
        <a:spcBef>
          <a:spcPct val="0"/>
        </a:spcBef>
        <a:spcAft>
          <a:spcPct val="0"/>
        </a:spcAft>
        <a:defRPr kumimoji="1" sz="3200">
          <a:solidFill>
            <a:srgbClr val="000080"/>
          </a:solidFill>
          <a:latin typeface="+mj-lt"/>
          <a:ea typeface="+mj-ea"/>
          <a:cs typeface="ＭＳ Ｐゴシック"/>
        </a:defRPr>
      </a:lvl1pPr>
      <a:lvl2pPr algn="ctr" rtl="0" eaLnBrk="0" fontAlgn="base" hangingPunct="0">
        <a:spcBef>
          <a:spcPct val="0"/>
        </a:spcBef>
        <a:spcAft>
          <a:spcPct val="0"/>
        </a:spcAft>
        <a:defRPr kumimoji="1" sz="3200">
          <a:solidFill>
            <a:srgbClr val="000080"/>
          </a:solidFill>
          <a:latin typeface="Futura" pitchFamily="16" charset="0"/>
          <a:ea typeface="ＭＳ Ｐゴシック" pitchFamily="16" charset="-128"/>
          <a:cs typeface="ＭＳ Ｐゴシック"/>
        </a:defRPr>
      </a:lvl2pPr>
      <a:lvl3pPr algn="ctr" rtl="0" eaLnBrk="0" fontAlgn="base" hangingPunct="0">
        <a:spcBef>
          <a:spcPct val="0"/>
        </a:spcBef>
        <a:spcAft>
          <a:spcPct val="0"/>
        </a:spcAft>
        <a:defRPr kumimoji="1" sz="3200">
          <a:solidFill>
            <a:srgbClr val="000080"/>
          </a:solidFill>
          <a:latin typeface="Futura" pitchFamily="16" charset="0"/>
          <a:ea typeface="ＭＳ Ｐゴシック" pitchFamily="16" charset="-128"/>
          <a:cs typeface="ＭＳ Ｐゴシック"/>
        </a:defRPr>
      </a:lvl3pPr>
      <a:lvl4pPr algn="ctr" rtl="0" eaLnBrk="0" fontAlgn="base" hangingPunct="0">
        <a:spcBef>
          <a:spcPct val="0"/>
        </a:spcBef>
        <a:spcAft>
          <a:spcPct val="0"/>
        </a:spcAft>
        <a:defRPr kumimoji="1" sz="3200">
          <a:solidFill>
            <a:srgbClr val="000080"/>
          </a:solidFill>
          <a:latin typeface="Futura" pitchFamily="16" charset="0"/>
          <a:ea typeface="ＭＳ Ｐゴシック" pitchFamily="16" charset="-128"/>
          <a:cs typeface="ＭＳ Ｐゴシック"/>
        </a:defRPr>
      </a:lvl4pPr>
      <a:lvl5pPr algn="ctr" rtl="0" eaLnBrk="0" fontAlgn="base" hangingPunct="0">
        <a:spcBef>
          <a:spcPct val="0"/>
        </a:spcBef>
        <a:spcAft>
          <a:spcPct val="0"/>
        </a:spcAft>
        <a:defRPr kumimoji="1" sz="3200">
          <a:solidFill>
            <a:srgbClr val="000080"/>
          </a:solidFill>
          <a:latin typeface="Futura" pitchFamily="16" charset="0"/>
          <a:ea typeface="ＭＳ Ｐゴシック" pitchFamily="16" charset="-128"/>
          <a:cs typeface="ＭＳ Ｐゴシック"/>
        </a:defRPr>
      </a:lvl5pPr>
      <a:lvl6pPr marL="457200" algn="ctr" rtl="0" fontAlgn="base">
        <a:spcBef>
          <a:spcPct val="0"/>
        </a:spcBef>
        <a:spcAft>
          <a:spcPct val="0"/>
        </a:spcAft>
        <a:defRPr kumimoji="1" sz="3200">
          <a:solidFill>
            <a:srgbClr val="000080"/>
          </a:solidFill>
          <a:latin typeface="Futura" pitchFamily="16" charset="0"/>
          <a:ea typeface="ＭＳ Ｐゴシック" pitchFamily="16" charset="-128"/>
        </a:defRPr>
      </a:lvl6pPr>
      <a:lvl7pPr marL="914400" algn="ctr" rtl="0" fontAlgn="base">
        <a:spcBef>
          <a:spcPct val="0"/>
        </a:spcBef>
        <a:spcAft>
          <a:spcPct val="0"/>
        </a:spcAft>
        <a:defRPr kumimoji="1" sz="3200">
          <a:solidFill>
            <a:srgbClr val="000080"/>
          </a:solidFill>
          <a:latin typeface="Futura" pitchFamily="16" charset="0"/>
          <a:ea typeface="ＭＳ Ｐゴシック" pitchFamily="16" charset="-128"/>
        </a:defRPr>
      </a:lvl7pPr>
      <a:lvl8pPr marL="1371600" algn="ctr" rtl="0" fontAlgn="base">
        <a:spcBef>
          <a:spcPct val="0"/>
        </a:spcBef>
        <a:spcAft>
          <a:spcPct val="0"/>
        </a:spcAft>
        <a:defRPr kumimoji="1" sz="3200">
          <a:solidFill>
            <a:srgbClr val="000080"/>
          </a:solidFill>
          <a:latin typeface="Futura" pitchFamily="16" charset="0"/>
          <a:ea typeface="ＭＳ Ｐゴシック" pitchFamily="16" charset="-128"/>
        </a:defRPr>
      </a:lvl8pPr>
      <a:lvl9pPr marL="1828800" algn="ctr" rtl="0" fontAlgn="base">
        <a:spcBef>
          <a:spcPct val="0"/>
        </a:spcBef>
        <a:spcAft>
          <a:spcPct val="0"/>
        </a:spcAft>
        <a:defRPr kumimoji="1" sz="3200">
          <a:solidFill>
            <a:srgbClr val="000080"/>
          </a:solidFill>
          <a:latin typeface="Futura" pitchFamily="16" charset="0"/>
          <a:ea typeface="ＭＳ Ｐゴシック" pitchFamily="16" charset="-128"/>
        </a:defRPr>
      </a:lvl9pPr>
    </p:titleStyle>
    <p:bodyStyle>
      <a:lvl1pPr marL="342900" indent="-342900" algn="l" rtl="0" eaLnBrk="0" fontAlgn="base" hangingPunct="0">
        <a:spcBef>
          <a:spcPct val="20000"/>
        </a:spcBef>
        <a:spcAft>
          <a:spcPct val="0"/>
        </a:spcAft>
        <a:buClr>
          <a:srgbClr val="000080"/>
        </a:buClr>
        <a:buFont typeface="Times" pitchFamily="18" charset="0"/>
        <a:buChar char="•"/>
        <a:defRPr kumimoji="1" sz="3200">
          <a:solidFill>
            <a:schemeClr val="tx2"/>
          </a:solidFill>
          <a:latin typeface="+mn-lt"/>
          <a:ea typeface="+mn-ea"/>
          <a:cs typeface="ＭＳ Ｐゴシック"/>
        </a:defRPr>
      </a:lvl1pPr>
      <a:lvl2pPr marL="742950" indent="-285750" algn="l" rtl="0" eaLnBrk="0" fontAlgn="base" hangingPunct="0">
        <a:spcBef>
          <a:spcPct val="20000"/>
        </a:spcBef>
        <a:spcAft>
          <a:spcPct val="0"/>
        </a:spcAft>
        <a:buClr>
          <a:srgbClr val="3C0000"/>
        </a:buClr>
        <a:buFont typeface="Symbol" pitchFamily="18" charset="2"/>
        <a:buChar char=""/>
        <a:defRPr kumimoji="1" sz="2800">
          <a:solidFill>
            <a:schemeClr val="tx2"/>
          </a:solidFill>
          <a:latin typeface="+mn-lt"/>
          <a:ea typeface="+mn-ea"/>
          <a:cs typeface="ＭＳ Ｐゴシック"/>
        </a:defRPr>
      </a:lvl2pPr>
      <a:lvl3pPr marL="1143000" indent="-228600" algn="l" rtl="0" eaLnBrk="0" fontAlgn="base" hangingPunct="0">
        <a:spcBef>
          <a:spcPct val="20000"/>
        </a:spcBef>
        <a:spcAft>
          <a:spcPct val="0"/>
        </a:spcAft>
        <a:buClr>
          <a:srgbClr val="3C0000"/>
        </a:buClr>
        <a:buFont typeface="Wingdings" pitchFamily="2" charset="2"/>
        <a:buChar char="§"/>
        <a:defRPr kumimoji="1" sz="2400">
          <a:solidFill>
            <a:schemeClr val="tx2"/>
          </a:solidFill>
          <a:latin typeface="+mn-lt"/>
          <a:ea typeface="+mn-ea"/>
          <a:cs typeface="ＭＳ Ｐゴシック"/>
        </a:defRPr>
      </a:lvl3pPr>
      <a:lvl4pPr marL="1600200" indent="-228600" algn="l" rtl="0" eaLnBrk="0" fontAlgn="base" hangingPunct="0">
        <a:spcBef>
          <a:spcPct val="20000"/>
        </a:spcBef>
        <a:spcAft>
          <a:spcPct val="0"/>
        </a:spcAft>
        <a:buClr>
          <a:srgbClr val="3C0000"/>
        </a:buClr>
        <a:buFont typeface="Wingdings" pitchFamily="2" charset="2"/>
        <a:buChar char=""/>
        <a:defRPr kumimoji="1" sz="2000">
          <a:solidFill>
            <a:schemeClr val="tx2"/>
          </a:solidFill>
          <a:latin typeface="+mn-lt"/>
          <a:ea typeface="+mn-ea"/>
          <a:cs typeface="ＭＳ Ｐゴシック"/>
        </a:defRPr>
      </a:lvl4pPr>
      <a:lvl5pPr marL="2057400" indent="-228600" algn="l" rtl="0" eaLnBrk="0" fontAlgn="base" hangingPunct="0">
        <a:spcBef>
          <a:spcPct val="20000"/>
        </a:spcBef>
        <a:spcAft>
          <a:spcPct val="0"/>
        </a:spcAft>
        <a:buClr>
          <a:srgbClr val="3C0000"/>
        </a:buClr>
        <a:buFont typeface="Wingdings" pitchFamily="2" charset="2"/>
        <a:buChar char=""/>
        <a:defRPr kumimoji="1" sz="2000">
          <a:solidFill>
            <a:schemeClr val="tx2"/>
          </a:solidFill>
          <a:latin typeface="+mn-lt"/>
          <a:ea typeface="+mn-ea"/>
          <a:cs typeface="ＭＳ Ｐゴシック"/>
        </a:defRPr>
      </a:lvl5pPr>
      <a:lvl6pPr marL="2514600" indent="-228600" algn="l" rtl="0" fontAlgn="base">
        <a:spcBef>
          <a:spcPct val="20000"/>
        </a:spcBef>
        <a:spcAft>
          <a:spcPct val="0"/>
        </a:spcAft>
        <a:buClr>
          <a:srgbClr val="3C0000"/>
        </a:buClr>
        <a:buFont typeface="Wingdings" pitchFamily="2" charset="2"/>
        <a:buChar char=""/>
        <a:defRPr kumimoji="1" sz="2000">
          <a:solidFill>
            <a:schemeClr val="tx2"/>
          </a:solidFill>
          <a:latin typeface="+mn-lt"/>
          <a:ea typeface="+mn-ea"/>
        </a:defRPr>
      </a:lvl6pPr>
      <a:lvl7pPr marL="2971800" indent="-228600" algn="l" rtl="0" fontAlgn="base">
        <a:spcBef>
          <a:spcPct val="20000"/>
        </a:spcBef>
        <a:spcAft>
          <a:spcPct val="0"/>
        </a:spcAft>
        <a:buClr>
          <a:srgbClr val="3C0000"/>
        </a:buClr>
        <a:buFont typeface="Wingdings" pitchFamily="2" charset="2"/>
        <a:buChar char=""/>
        <a:defRPr kumimoji="1" sz="2000">
          <a:solidFill>
            <a:schemeClr val="tx2"/>
          </a:solidFill>
          <a:latin typeface="+mn-lt"/>
          <a:ea typeface="+mn-ea"/>
        </a:defRPr>
      </a:lvl7pPr>
      <a:lvl8pPr marL="3429000" indent="-228600" algn="l" rtl="0" fontAlgn="base">
        <a:spcBef>
          <a:spcPct val="20000"/>
        </a:spcBef>
        <a:spcAft>
          <a:spcPct val="0"/>
        </a:spcAft>
        <a:buClr>
          <a:srgbClr val="3C0000"/>
        </a:buClr>
        <a:buFont typeface="Wingdings" pitchFamily="2" charset="2"/>
        <a:buChar char=""/>
        <a:defRPr kumimoji="1" sz="2000">
          <a:solidFill>
            <a:schemeClr val="tx2"/>
          </a:solidFill>
          <a:latin typeface="+mn-lt"/>
          <a:ea typeface="+mn-ea"/>
        </a:defRPr>
      </a:lvl8pPr>
      <a:lvl9pPr marL="3886200" indent="-228600" algn="l" rtl="0" fontAlgn="base">
        <a:spcBef>
          <a:spcPct val="20000"/>
        </a:spcBef>
        <a:spcAft>
          <a:spcPct val="0"/>
        </a:spcAft>
        <a:buClr>
          <a:srgbClr val="3C0000"/>
        </a:buClr>
        <a:buFont typeface="Wingdings" pitchFamily="2" charset="2"/>
        <a:buChar char=""/>
        <a:defRPr kumimoji="1" sz="2000">
          <a:solidFill>
            <a:schemeClr val="tx2"/>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osg-docdb.opensciencegrid.org:440/cgi-bin/ShowDocument?docid=913"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type="subTitle" idx="1"/>
          </p:nvPr>
        </p:nvSpPr>
        <p:spPr>
          <a:xfrm>
            <a:off x="469900" y="4276725"/>
            <a:ext cx="8128000" cy="1412875"/>
          </a:xfrm>
        </p:spPr>
        <p:txBody>
          <a:bodyPr/>
          <a:lstStyle/>
          <a:p>
            <a:pPr eaLnBrk="1" hangingPunct="1"/>
            <a:endParaRPr lang="en-US" smtClean="0"/>
          </a:p>
          <a:p>
            <a:pPr eaLnBrk="1" hangingPunct="1"/>
            <a:endParaRPr lang="en-US" sz="1800" smtClean="0"/>
          </a:p>
        </p:txBody>
      </p:sp>
      <p:sp>
        <p:nvSpPr>
          <p:cNvPr id="496644" name="Rectangle 4"/>
          <p:cNvSpPr>
            <a:spLocks noChangeArrowheads="1"/>
          </p:cNvSpPr>
          <p:nvPr/>
        </p:nvSpPr>
        <p:spPr bwMode="auto">
          <a:xfrm>
            <a:off x="762000" y="4016375"/>
            <a:ext cx="7772400" cy="1063625"/>
          </a:xfrm>
          <a:prstGeom prst="rect">
            <a:avLst/>
          </a:prstGeom>
          <a:noFill/>
          <a:ln w="9525">
            <a:noFill/>
            <a:miter lim="800000"/>
            <a:headEnd/>
            <a:tailEnd/>
          </a:ln>
          <a:effectLst/>
        </p:spPr>
        <p:txBody>
          <a:bodyPr anchor="ctr"/>
          <a:lstStyle/>
          <a:p>
            <a:pPr algn="ctr">
              <a:defRPr/>
            </a:pPr>
            <a:r>
              <a:rPr kumimoji="1" lang="en-US" sz="3600" b="1">
                <a:solidFill>
                  <a:schemeClr val="hlink"/>
                </a:solidFill>
                <a:effectLst>
                  <a:outerShdw blurRad="38100" dist="38100" dir="2700000" algn="tl">
                    <a:srgbClr val="C0C0C0"/>
                  </a:outerShdw>
                </a:effectLst>
                <a:latin typeface="Futura" pitchFamily="16" charset="0"/>
                <a:ea typeface="ＭＳ Ｐゴシック" pitchFamily="16" charset="-128"/>
                <a:cs typeface="+mn-cs"/>
              </a:rPr>
              <a:t/>
            </a:r>
            <a:br>
              <a:rPr kumimoji="1" lang="en-US" sz="3600" b="1">
                <a:solidFill>
                  <a:schemeClr val="hlink"/>
                </a:solidFill>
                <a:effectLst>
                  <a:outerShdw blurRad="38100" dist="38100" dir="2700000" algn="tl">
                    <a:srgbClr val="C0C0C0"/>
                  </a:outerShdw>
                </a:effectLst>
                <a:latin typeface="Futura" pitchFamily="16" charset="0"/>
                <a:ea typeface="ＭＳ Ｐゴシック" pitchFamily="16" charset="-128"/>
                <a:cs typeface="+mn-cs"/>
              </a:rPr>
            </a:br>
            <a:endParaRPr kumimoji="1" lang="en-US" sz="3600" b="1">
              <a:solidFill>
                <a:schemeClr val="hlink"/>
              </a:solidFill>
              <a:effectLst>
                <a:outerShdw blurRad="38100" dist="38100" dir="2700000" algn="tl">
                  <a:srgbClr val="C0C0C0"/>
                </a:outerShdw>
              </a:effectLst>
              <a:latin typeface="Futura" pitchFamily="16" charset="0"/>
              <a:ea typeface="ＭＳ Ｐゴシック" pitchFamily="16" charset="-128"/>
              <a:cs typeface="+mn-cs"/>
            </a:endParaRPr>
          </a:p>
        </p:txBody>
      </p:sp>
      <p:sp>
        <p:nvSpPr>
          <p:cNvPr id="4100" name="Rectangle 7"/>
          <p:cNvSpPr>
            <a:spLocks noGrp="1" noChangeArrowheads="1"/>
          </p:cNvSpPr>
          <p:nvPr>
            <p:ph type="ctrTitle"/>
          </p:nvPr>
        </p:nvSpPr>
        <p:spPr>
          <a:xfrm>
            <a:off x="685800" y="1600200"/>
            <a:ext cx="7772400" cy="4300538"/>
          </a:xfrm>
        </p:spPr>
        <p:txBody>
          <a:bodyPr/>
          <a:lstStyle/>
          <a:p>
            <a:pPr eaLnBrk="1" hangingPunct="1"/>
            <a:r>
              <a:rPr lang="en-US" b="1" dirty="0" smtClean="0"/>
              <a:t/>
            </a:r>
            <a:br>
              <a:rPr lang="en-US" b="1" dirty="0" smtClean="0"/>
            </a:br>
            <a:r>
              <a:rPr lang="en-US" b="1" u="sng" dirty="0" smtClean="0"/>
              <a:t>Proposal</a:t>
            </a:r>
            <a:r>
              <a:rPr lang="en-US" b="1" dirty="0" smtClean="0"/>
              <a:t/>
            </a:r>
            <a:br>
              <a:rPr lang="en-US" b="1" dirty="0" smtClean="0"/>
            </a:br>
            <a:r>
              <a:rPr lang="en-US" b="1" dirty="0" smtClean="0"/>
              <a:t/>
            </a:r>
            <a:br>
              <a:rPr lang="en-US" b="1" dirty="0" smtClean="0"/>
            </a:br>
            <a:r>
              <a:rPr lang="en-US" b="1" dirty="0" smtClean="0"/>
              <a:t>OSG Interface to Satellite Projects</a:t>
            </a:r>
            <a:br>
              <a:rPr lang="en-US" b="1" dirty="0" smtClean="0"/>
            </a:br>
            <a:r>
              <a:rPr lang="en-US" b="1" dirty="0" smtClean="0"/>
              <a:t/>
            </a:r>
            <a:br>
              <a:rPr lang="en-US" b="1" dirty="0" smtClean="0"/>
            </a:br>
            <a:r>
              <a:rPr lang="en-US" sz="2400" dirty="0" smtClean="0"/>
              <a:t>March 11, 2010</a:t>
            </a:r>
            <a:br>
              <a:rPr lang="en-US" sz="2400" dirty="0" smtClean="0"/>
            </a:br>
            <a:r>
              <a:rPr lang="en-US" sz="2400" dirty="0" smtClean="0"/>
              <a:t>Chander Sehgal</a:t>
            </a:r>
            <a:br>
              <a:rPr lang="en-US" sz="2400" dirty="0" smtClean="0"/>
            </a:br>
            <a:r>
              <a:rPr lang="en-US" sz="2400" dirty="0" smtClean="0"/>
              <a:t/>
            </a:r>
            <a:br>
              <a:rPr lang="en-US" sz="2400" dirty="0" smtClean="0"/>
            </a:br>
            <a:endParaRPr lang="en-US" sz="2400"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p:txBody>
          <a:bodyPr/>
          <a:lstStyle/>
          <a:p>
            <a:pPr>
              <a:defRPr/>
            </a:pPr>
            <a:fld id="{09B9123D-2723-4536-B129-35FF3A0A95CF}" type="slidenum">
              <a:rPr lang="en-US"/>
              <a:pPr>
                <a:defRPr/>
              </a:pPr>
              <a:t>2</a:t>
            </a:fld>
            <a:endParaRPr lang="en-US"/>
          </a:p>
        </p:txBody>
      </p:sp>
      <p:sp>
        <p:nvSpPr>
          <p:cNvPr id="787458" name="Rectangle 2"/>
          <p:cNvSpPr>
            <a:spLocks noGrp="1" noChangeArrowheads="1"/>
          </p:cNvSpPr>
          <p:nvPr>
            <p:ph type="title"/>
          </p:nvPr>
        </p:nvSpPr>
        <p:spPr>
          <a:xfrm>
            <a:off x="1266825" y="0"/>
            <a:ext cx="6946900" cy="1143000"/>
          </a:xfrm>
        </p:spPr>
        <p:txBody>
          <a:bodyPr/>
          <a:lstStyle/>
          <a:p>
            <a:pPr eaLnBrk="1" hangingPunct="1">
              <a:defRPr/>
            </a:pPr>
            <a:r>
              <a:rPr lang="en-US" b="1" dirty="0" smtClean="0">
                <a:effectLst>
                  <a:outerShdw blurRad="38100" dist="38100" dir="2700000" algn="tl">
                    <a:srgbClr val="C0C0C0"/>
                  </a:outerShdw>
                </a:effectLst>
                <a:cs typeface="+mj-cs"/>
              </a:rPr>
              <a:t>Overview</a:t>
            </a:r>
          </a:p>
        </p:txBody>
      </p:sp>
      <p:sp>
        <p:nvSpPr>
          <p:cNvPr id="5124" name="Rectangle 3"/>
          <p:cNvSpPr>
            <a:spLocks noGrp="1" noChangeArrowheads="1"/>
          </p:cNvSpPr>
          <p:nvPr>
            <p:ph type="body" idx="1"/>
          </p:nvPr>
        </p:nvSpPr>
        <p:spPr>
          <a:xfrm>
            <a:off x="523875" y="1220788"/>
            <a:ext cx="8154988" cy="4976812"/>
          </a:xfrm>
        </p:spPr>
        <p:txBody>
          <a:bodyPr/>
          <a:lstStyle/>
          <a:p>
            <a:pPr eaLnBrk="1" hangingPunct="1"/>
            <a:endParaRPr lang="en-US" sz="1800" dirty="0" smtClean="0"/>
          </a:p>
          <a:p>
            <a:pPr eaLnBrk="1" hangingPunct="1"/>
            <a:r>
              <a:rPr lang="en-US" sz="2400" dirty="0" smtClean="0"/>
              <a:t>As we plan for the OSG’ (prime), it has been proposed that we would have a core OSG and additional “Satellite projects” that cover key related areas</a:t>
            </a:r>
          </a:p>
          <a:p>
            <a:pPr eaLnBrk="1" hangingPunct="1"/>
            <a:r>
              <a:rPr lang="en-US" sz="2400" dirty="0" smtClean="0"/>
              <a:t>Thus, the OSG ED asked for a process proposal to define “Satellite” project and how such Satellite projects would interface with OSG </a:t>
            </a:r>
          </a:p>
          <a:p>
            <a:pPr eaLnBrk="1" hangingPunct="1"/>
            <a:endParaRPr lang="en-US" sz="2400" dirty="0" smtClean="0"/>
          </a:p>
          <a:p>
            <a:pPr eaLnBrk="1" hangingPunct="1"/>
            <a:r>
              <a:rPr lang="en-US" sz="2400" dirty="0" smtClean="0"/>
              <a:t>Draft Proposal available at </a:t>
            </a:r>
          </a:p>
          <a:p>
            <a:pPr lvl="1" eaLnBrk="1" hangingPunct="1">
              <a:buNone/>
            </a:pPr>
            <a:r>
              <a:rPr lang="en-US" sz="1600" dirty="0" smtClean="0">
                <a:hlinkClick r:id="rId3"/>
              </a:rPr>
              <a:t>https://osg-docdb.opensciencegrid.org:440/cgi-bin/ShowDocument?docid=913</a:t>
            </a:r>
            <a:endParaRPr lang="en-US" sz="1600" dirty="0" smtClean="0"/>
          </a:p>
          <a:p>
            <a:pPr eaLnBrk="1" hangingPunct="1"/>
            <a:endParaRPr lang="en-US" sz="1400" dirty="0" smtClean="0"/>
          </a:p>
          <a:p>
            <a:pPr eaLnBrk="1" hangingPunct="1"/>
            <a:endParaRPr lang="en-US" sz="1400"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3"/>
          <p:cNvSpPr>
            <a:spLocks noGrp="1"/>
          </p:cNvSpPr>
          <p:nvPr>
            <p:ph type="sldNum" sz="quarter" idx="10"/>
          </p:nvPr>
        </p:nvSpPr>
        <p:spPr/>
        <p:txBody>
          <a:bodyPr/>
          <a:lstStyle/>
          <a:p>
            <a:pPr>
              <a:defRPr/>
            </a:pPr>
            <a:fld id="{B4C4C64C-8DAD-401F-B06F-494FEE06A983}" type="slidenum">
              <a:rPr lang="en-US"/>
              <a:pPr>
                <a:defRPr/>
              </a:pPr>
              <a:t>3</a:t>
            </a:fld>
            <a:endParaRPr lang="en-US" dirty="0"/>
          </a:p>
        </p:txBody>
      </p:sp>
      <p:sp>
        <p:nvSpPr>
          <p:cNvPr id="756738" name="Rectangle 2"/>
          <p:cNvSpPr>
            <a:spLocks noGrp="1" noChangeArrowheads="1"/>
          </p:cNvSpPr>
          <p:nvPr>
            <p:ph type="title"/>
          </p:nvPr>
        </p:nvSpPr>
        <p:spPr>
          <a:xfrm>
            <a:off x="1266825" y="0"/>
            <a:ext cx="7607300" cy="1143000"/>
          </a:xfrm>
        </p:spPr>
        <p:txBody>
          <a:bodyPr/>
          <a:lstStyle/>
          <a:p>
            <a:pPr eaLnBrk="1" hangingPunct="1">
              <a:defRPr/>
            </a:pPr>
            <a:r>
              <a:rPr lang="en-US" sz="2800" b="1" dirty="0" smtClean="0">
                <a:effectLst>
                  <a:outerShdw blurRad="38100" dist="38100" dir="2700000" algn="tl">
                    <a:srgbClr val="C0C0C0"/>
                  </a:outerShdw>
                </a:effectLst>
                <a:cs typeface="+mj-cs"/>
              </a:rPr>
              <a:t>Definition &amp; Overview</a:t>
            </a:r>
          </a:p>
        </p:txBody>
      </p:sp>
      <p:sp>
        <p:nvSpPr>
          <p:cNvPr id="8196" name="Rectangle 3"/>
          <p:cNvSpPr>
            <a:spLocks noGrp="1" noChangeArrowheads="1"/>
          </p:cNvSpPr>
          <p:nvPr>
            <p:ph type="body" idx="1"/>
          </p:nvPr>
        </p:nvSpPr>
        <p:spPr>
          <a:xfrm>
            <a:off x="331788" y="1333500"/>
            <a:ext cx="8377237" cy="5141913"/>
          </a:xfrm>
        </p:spPr>
        <p:txBody>
          <a:bodyPr/>
          <a:lstStyle/>
          <a:p>
            <a:pPr>
              <a:buNone/>
            </a:pPr>
            <a:r>
              <a:rPr lang="en-US" sz="2000" dirty="0" smtClean="0"/>
              <a:t>Proposals become projects when they are funded; as proposals they may be pending action by funding agencies or may be denied.  As funded projects, they are either active or complete or terminated (for various reasons). </a:t>
            </a:r>
          </a:p>
          <a:p>
            <a:endParaRPr lang="en-US" sz="2000" dirty="0" smtClean="0"/>
          </a:p>
          <a:p>
            <a:pPr>
              <a:buNone/>
            </a:pPr>
            <a:r>
              <a:rPr lang="en-US" sz="2000" dirty="0" smtClean="0"/>
              <a:t>Two pre-requisites must be satisfied to qualify as a satellite proposal/project:</a:t>
            </a:r>
          </a:p>
          <a:p>
            <a:pPr marL="457200" lvl="0" indent="-457200">
              <a:buFont typeface="+mj-lt"/>
              <a:buAutoNum type="arabicPeriod"/>
            </a:pPr>
            <a:r>
              <a:rPr lang="en-US" sz="2000" dirty="0" smtClean="0"/>
              <a:t>OSG was involved in the planning process and there was communication and coordination between the proposal’s PI and OSG Executive Team before submission to agencies</a:t>
            </a:r>
          </a:p>
          <a:p>
            <a:pPr marL="457200" lvl="0" indent="-457200">
              <a:buFont typeface="+mj-lt"/>
              <a:buAutoNum type="arabicPeriod"/>
            </a:pPr>
            <a:r>
              <a:rPr lang="en-US" sz="2000" dirty="0" smtClean="0"/>
              <a:t>OSG commits support for the proposal and/or future collaborative action within the OSG project</a:t>
            </a:r>
          </a:p>
          <a:p>
            <a:pPr>
              <a:buNone/>
            </a:pPr>
            <a:r>
              <a:rPr lang="en-US" sz="2000" dirty="0" smtClean="0"/>
              <a:t> </a:t>
            </a:r>
          </a:p>
          <a:p>
            <a:pPr>
              <a:buNone/>
            </a:pPr>
            <a:r>
              <a:rPr lang="en-US" sz="2000" dirty="0" smtClean="0"/>
              <a:t>Satellite proposal/projects are classified into four major types and described below along with a current listing of satellite projects.</a:t>
            </a:r>
          </a:p>
          <a:p>
            <a:pPr eaLnBrk="1" hangingPunct="1">
              <a:lnSpc>
                <a:spcPct val="90000"/>
              </a:lnSpc>
              <a:buFont typeface="Times"/>
              <a:buChar char="•"/>
              <a:defRPr/>
            </a:pPr>
            <a:endParaRPr lang="en-US" sz="2400" dirty="0" smtClean="0">
              <a:cs typeface="+mn-cs"/>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3"/>
          <p:cNvSpPr>
            <a:spLocks noGrp="1"/>
          </p:cNvSpPr>
          <p:nvPr>
            <p:ph type="sldNum" sz="quarter" idx="10"/>
          </p:nvPr>
        </p:nvSpPr>
        <p:spPr/>
        <p:txBody>
          <a:bodyPr/>
          <a:lstStyle/>
          <a:p>
            <a:pPr>
              <a:defRPr/>
            </a:pPr>
            <a:fld id="{B4C4C64C-8DAD-401F-B06F-494FEE06A983}" type="slidenum">
              <a:rPr lang="en-US"/>
              <a:pPr>
                <a:defRPr/>
              </a:pPr>
              <a:t>4</a:t>
            </a:fld>
            <a:endParaRPr lang="en-US" dirty="0"/>
          </a:p>
        </p:txBody>
      </p:sp>
      <p:sp>
        <p:nvSpPr>
          <p:cNvPr id="756738" name="Rectangle 2"/>
          <p:cNvSpPr>
            <a:spLocks noGrp="1" noChangeArrowheads="1"/>
          </p:cNvSpPr>
          <p:nvPr>
            <p:ph type="title"/>
          </p:nvPr>
        </p:nvSpPr>
        <p:spPr>
          <a:xfrm>
            <a:off x="1266825" y="0"/>
            <a:ext cx="6333188" cy="1143000"/>
          </a:xfrm>
        </p:spPr>
        <p:txBody>
          <a:bodyPr/>
          <a:lstStyle/>
          <a:p>
            <a:pPr eaLnBrk="1" hangingPunct="1">
              <a:defRPr/>
            </a:pPr>
            <a:r>
              <a:rPr lang="en-US" sz="2800" b="1" dirty="0" smtClean="0">
                <a:effectLst>
                  <a:outerShdw blurRad="38100" dist="38100" dir="2700000" algn="tl">
                    <a:srgbClr val="C0C0C0"/>
                  </a:outerShdw>
                </a:effectLst>
                <a:cs typeface="+mj-cs"/>
              </a:rPr>
              <a:t>Type 1 </a:t>
            </a:r>
            <a:br>
              <a:rPr lang="en-US" sz="2800" b="1" dirty="0" smtClean="0">
                <a:effectLst>
                  <a:outerShdw blurRad="38100" dist="38100" dir="2700000" algn="tl">
                    <a:srgbClr val="C0C0C0"/>
                  </a:outerShdw>
                </a:effectLst>
                <a:cs typeface="+mj-cs"/>
              </a:rPr>
            </a:br>
            <a:r>
              <a:rPr lang="en-US" sz="2800" b="1" dirty="0" smtClean="0">
                <a:effectLst>
                  <a:outerShdw blurRad="38100" dist="38100" dir="2700000" algn="tl">
                    <a:srgbClr val="C0C0C0"/>
                  </a:outerShdw>
                </a:effectLst>
                <a:cs typeface="+mj-cs"/>
              </a:rPr>
              <a:t>(Interface </a:t>
            </a:r>
            <a:r>
              <a:rPr lang="en-US" sz="2800" b="1" dirty="0" smtClean="0">
                <a:effectLst>
                  <a:outerShdw blurRad="38100" dist="38100" dir="2700000" algn="tl">
                    <a:srgbClr val="C0C0C0"/>
                  </a:outerShdw>
                </a:effectLst>
                <a:cs typeface="+mj-cs"/>
              </a:rPr>
              <a:t>via Project)</a:t>
            </a:r>
          </a:p>
        </p:txBody>
      </p:sp>
      <p:sp>
        <p:nvSpPr>
          <p:cNvPr id="8196" name="Rectangle 3"/>
          <p:cNvSpPr>
            <a:spLocks noGrp="1" noChangeArrowheads="1"/>
          </p:cNvSpPr>
          <p:nvPr>
            <p:ph type="body" idx="1"/>
          </p:nvPr>
        </p:nvSpPr>
        <p:spPr>
          <a:xfrm>
            <a:off x="331788" y="1333500"/>
            <a:ext cx="8377237" cy="5141913"/>
          </a:xfrm>
        </p:spPr>
        <p:txBody>
          <a:bodyPr/>
          <a:lstStyle/>
          <a:p>
            <a:pPr lvl="0"/>
            <a:r>
              <a:rPr lang="en-US" sz="1400" u="sng" dirty="0" smtClean="0"/>
              <a:t>Definition:</a:t>
            </a:r>
            <a:r>
              <a:rPr lang="en-US" sz="1400" dirty="0" smtClean="0"/>
              <a:t> Projects that plan to provide capabilities (including testing and certification) or services that will be made available to OSG stakeholders using the OSG infrastructure.  </a:t>
            </a:r>
          </a:p>
          <a:p>
            <a:pPr lvl="0"/>
            <a:endParaRPr lang="en-US" sz="1400" dirty="0" smtClean="0"/>
          </a:p>
          <a:p>
            <a:pPr lvl="0"/>
            <a:r>
              <a:rPr lang="en-US" sz="1400" u="sng" dirty="0" smtClean="0"/>
              <a:t>Interface Methodology:</a:t>
            </a:r>
            <a:r>
              <a:rPr lang="en-US" sz="1400" dirty="0" smtClean="0"/>
              <a:t> OSG Executive team serve as the interface to these projects.  We jointly document a short (~3 pages) synopsis of work goals, milestones and planned deliverables into OSG, current status/progress.   This document is updated at least quarterly and serves as the basis for joint quarterly (phone) meetings between the project and OSG to understand issues and progress and refine goals; these meeting will include the OSG area coordinators whose areas serve as the conduit for this project to deliver via the OSG infrastructure.  As appropriate, the OSG project manager will include these milestones into the WBS so as to inform the rest of the OSG staff; but the OSG project manager does not serve as the person responsible for “driving” progress on these milestones which remains the responsibility of the project PI.  These projects are asked to contribute to the OSG annual report.</a:t>
            </a:r>
          </a:p>
          <a:p>
            <a:pPr lvl="0"/>
            <a:endParaRPr lang="en-US" sz="1400" dirty="0" smtClean="0"/>
          </a:p>
          <a:p>
            <a:pPr lvl="0"/>
            <a:r>
              <a:rPr lang="en-US" sz="1400" u="sng" dirty="0" smtClean="0"/>
              <a:t>Current Enumeration:</a:t>
            </a:r>
            <a:endParaRPr lang="en-US" sz="1400" dirty="0" smtClean="0"/>
          </a:p>
          <a:p>
            <a:pPr lvl="1"/>
            <a:r>
              <a:rPr lang="en-US" sz="1400" dirty="0" smtClean="0"/>
              <a:t>Student Funding for ISSGC ’09, (Jha - complete)</a:t>
            </a:r>
          </a:p>
          <a:p>
            <a:pPr lvl="1"/>
            <a:r>
              <a:rPr lang="en-US" sz="1400" dirty="0" smtClean="0"/>
              <a:t>CI Team (McGee - active)</a:t>
            </a:r>
          </a:p>
          <a:p>
            <a:pPr lvl="1"/>
            <a:r>
              <a:rPr lang="en-US" sz="1400" dirty="0" smtClean="0"/>
              <a:t>Adopt-a-Cluster (Livny - active)</a:t>
            </a:r>
          </a:p>
          <a:p>
            <a:pPr lvl="1"/>
            <a:r>
              <a:rPr lang="en-US" sz="1400" dirty="0" smtClean="0"/>
              <a:t>100 Gigabit Testing (Livny - active)</a:t>
            </a:r>
          </a:p>
          <a:p>
            <a:pPr lvl="1"/>
            <a:r>
              <a:rPr lang="en-US" sz="1400" dirty="0" smtClean="0"/>
              <a:t>ExTENCI (Avery – proposal pending)</a:t>
            </a:r>
          </a:p>
          <a:p>
            <a:pPr lvl="1"/>
            <a:r>
              <a:rPr lang="en-US" sz="1400" dirty="0" smtClean="0"/>
              <a:t>TG/OSG 2010 Student Workshops (Richard Moore – proposal pending)</a:t>
            </a:r>
          </a:p>
          <a:p>
            <a:pPr eaLnBrk="1" hangingPunct="1">
              <a:lnSpc>
                <a:spcPct val="90000"/>
              </a:lnSpc>
              <a:buFont typeface="Times"/>
              <a:buChar char="•"/>
              <a:defRPr/>
            </a:pPr>
            <a:endParaRPr lang="en-US" sz="2400" dirty="0" smtClean="0">
              <a:cs typeface="+mn-cs"/>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3"/>
          <p:cNvSpPr>
            <a:spLocks noGrp="1"/>
          </p:cNvSpPr>
          <p:nvPr>
            <p:ph type="sldNum" sz="quarter" idx="10"/>
          </p:nvPr>
        </p:nvSpPr>
        <p:spPr/>
        <p:txBody>
          <a:bodyPr/>
          <a:lstStyle/>
          <a:p>
            <a:pPr>
              <a:defRPr/>
            </a:pPr>
            <a:fld id="{B4C4C64C-8DAD-401F-B06F-494FEE06A983}" type="slidenum">
              <a:rPr lang="en-US"/>
              <a:pPr>
                <a:defRPr/>
              </a:pPr>
              <a:t>5</a:t>
            </a:fld>
            <a:endParaRPr lang="en-US" dirty="0"/>
          </a:p>
        </p:txBody>
      </p:sp>
      <p:sp>
        <p:nvSpPr>
          <p:cNvPr id="756738" name="Rectangle 2"/>
          <p:cNvSpPr>
            <a:spLocks noGrp="1" noChangeArrowheads="1"/>
          </p:cNvSpPr>
          <p:nvPr>
            <p:ph type="title"/>
          </p:nvPr>
        </p:nvSpPr>
        <p:spPr>
          <a:xfrm>
            <a:off x="1266825" y="0"/>
            <a:ext cx="5823523" cy="1143000"/>
          </a:xfrm>
        </p:spPr>
        <p:txBody>
          <a:bodyPr/>
          <a:lstStyle/>
          <a:p>
            <a:pPr eaLnBrk="1" hangingPunct="1">
              <a:defRPr/>
            </a:pPr>
            <a:r>
              <a:rPr lang="en-US" sz="2800" b="1" dirty="0" smtClean="0">
                <a:effectLst>
                  <a:outerShdw blurRad="38100" dist="38100" dir="2700000" algn="tl">
                    <a:srgbClr val="C0C0C0"/>
                  </a:outerShdw>
                </a:effectLst>
                <a:cs typeface="+mj-cs"/>
              </a:rPr>
              <a:t>Type 2</a:t>
            </a:r>
            <a:br>
              <a:rPr lang="en-US" sz="2800" b="1" dirty="0" smtClean="0">
                <a:effectLst>
                  <a:outerShdw blurRad="38100" dist="38100" dir="2700000" algn="tl">
                    <a:srgbClr val="C0C0C0"/>
                  </a:outerShdw>
                </a:effectLst>
                <a:cs typeface="+mj-cs"/>
              </a:rPr>
            </a:br>
            <a:r>
              <a:rPr lang="en-US" sz="2800" b="1" dirty="0" smtClean="0">
                <a:effectLst>
                  <a:outerShdw blurRad="38100" dist="38100" dir="2700000" algn="tl">
                    <a:srgbClr val="C0C0C0"/>
                  </a:outerShdw>
                </a:effectLst>
              </a:rPr>
              <a:t> </a:t>
            </a:r>
            <a:r>
              <a:rPr lang="en-US" sz="2800" b="1" dirty="0" smtClean="0">
                <a:effectLst>
                  <a:outerShdw blurRad="38100" dist="38100" dir="2700000" algn="tl">
                    <a:srgbClr val="C0C0C0"/>
                  </a:outerShdw>
                </a:effectLst>
              </a:rPr>
              <a:t>(Interface </a:t>
            </a:r>
            <a:r>
              <a:rPr lang="en-US" sz="2800" b="1" dirty="0" smtClean="0">
                <a:effectLst>
                  <a:outerShdw blurRad="38100" dist="38100" dir="2700000" algn="tl">
                    <a:srgbClr val="C0C0C0"/>
                  </a:outerShdw>
                </a:effectLst>
              </a:rPr>
              <a:t>via Project)</a:t>
            </a:r>
            <a:endParaRPr lang="en-US" sz="2800" b="1" dirty="0" smtClean="0">
              <a:effectLst>
                <a:outerShdw blurRad="38100" dist="38100" dir="2700000" algn="tl">
                  <a:srgbClr val="C0C0C0"/>
                </a:outerShdw>
              </a:effectLst>
              <a:cs typeface="+mj-cs"/>
            </a:endParaRPr>
          </a:p>
        </p:txBody>
      </p:sp>
      <p:sp>
        <p:nvSpPr>
          <p:cNvPr id="8196" name="Rectangle 3"/>
          <p:cNvSpPr>
            <a:spLocks noGrp="1" noChangeArrowheads="1"/>
          </p:cNvSpPr>
          <p:nvPr>
            <p:ph type="body" idx="1"/>
          </p:nvPr>
        </p:nvSpPr>
        <p:spPr>
          <a:xfrm>
            <a:off x="331788" y="1333500"/>
            <a:ext cx="8377237" cy="5141913"/>
          </a:xfrm>
        </p:spPr>
        <p:txBody>
          <a:bodyPr/>
          <a:lstStyle/>
          <a:p>
            <a:pPr lvl="0"/>
            <a:r>
              <a:rPr lang="en-US" sz="1400" u="sng" dirty="0" smtClean="0"/>
              <a:t>Definition:  </a:t>
            </a:r>
            <a:r>
              <a:rPr lang="en-US" sz="1400" dirty="0" smtClean="0"/>
              <a:t>Projects that work to directly meet the needs of OSG stakeholders and the resulting work is expected to be “back ported” into the OSG infrastructure (e.g. software that becomes part of the VDT).  </a:t>
            </a:r>
          </a:p>
          <a:p>
            <a:pPr lvl="0"/>
            <a:endParaRPr lang="en-US" sz="1400" dirty="0" smtClean="0"/>
          </a:p>
          <a:p>
            <a:pPr lvl="0"/>
            <a:r>
              <a:rPr lang="en-US" sz="1400" u="sng" dirty="0" smtClean="0"/>
              <a:t>Interface Methodology:</a:t>
            </a:r>
            <a:r>
              <a:rPr lang="en-US" sz="1400" dirty="0" smtClean="0"/>
              <a:t> The OSG Executive team will appoint a project liason who serves as the OSG interface to each of these projects.  We jointly document a short (~3 pages) synopsis of work goals, milestones and planned deliverables into OSG, current status/progress; the intent is to only cover the milestones that represent completion points from which the “back port” into OSG can commence.   This document is updated at least quarterly and serves as the basis of joint quarterly (phone) meetings between the project and OSG liason to understand issues and progress; these meeting will include the OSG area coordinators whose areas will be affected by the “back porting” work.  These projects are asked to contribute to the OSG annual report.</a:t>
            </a:r>
          </a:p>
          <a:p>
            <a:pPr lvl="0"/>
            <a:endParaRPr lang="en-US" sz="1400" dirty="0" smtClean="0"/>
          </a:p>
          <a:p>
            <a:pPr lvl="0"/>
            <a:r>
              <a:rPr lang="en-US" sz="1400" u="sng" dirty="0" smtClean="0"/>
              <a:t>Current Enumeration:</a:t>
            </a:r>
            <a:endParaRPr lang="en-US" sz="1400" dirty="0" smtClean="0"/>
          </a:p>
          <a:p>
            <a:pPr lvl="1"/>
            <a:r>
              <a:rPr lang="en-US" sz="1400" dirty="0" smtClean="0"/>
              <a:t>Gratia Extensions (Cottington – proposal denied)</a:t>
            </a:r>
          </a:p>
          <a:p>
            <a:pPr lvl="1"/>
            <a:r>
              <a:rPr lang="en-US" sz="1400" dirty="0" smtClean="0"/>
              <a:t>MyOSG (Quick – proposal pending )</a:t>
            </a:r>
          </a:p>
          <a:p>
            <a:pPr lvl="1"/>
            <a:r>
              <a:rPr lang="en-US" sz="1400" dirty="0" smtClean="0"/>
              <a:t>XrootD (Hanuvesky – proposal pending)</a:t>
            </a:r>
          </a:p>
          <a:p>
            <a:pPr lvl="1"/>
            <a:r>
              <a:rPr lang="en-US" sz="1400" dirty="0" smtClean="0"/>
              <a:t>CorralWMS (Deelman – active) </a:t>
            </a:r>
          </a:p>
          <a:p>
            <a:pPr eaLnBrk="1" hangingPunct="1">
              <a:lnSpc>
                <a:spcPct val="90000"/>
              </a:lnSpc>
              <a:buFont typeface="Times"/>
              <a:buChar char="•"/>
              <a:defRPr/>
            </a:pPr>
            <a:endParaRPr lang="en-US" sz="2400" dirty="0" smtClean="0">
              <a:cs typeface="+mn-cs"/>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3"/>
          <p:cNvSpPr>
            <a:spLocks noGrp="1"/>
          </p:cNvSpPr>
          <p:nvPr>
            <p:ph type="sldNum" sz="quarter" idx="10"/>
          </p:nvPr>
        </p:nvSpPr>
        <p:spPr/>
        <p:txBody>
          <a:bodyPr/>
          <a:lstStyle/>
          <a:p>
            <a:pPr>
              <a:defRPr/>
            </a:pPr>
            <a:fld id="{B4C4C64C-8DAD-401F-B06F-494FEE06A983}" type="slidenum">
              <a:rPr lang="en-US"/>
              <a:pPr>
                <a:defRPr/>
              </a:pPr>
              <a:t>6</a:t>
            </a:fld>
            <a:endParaRPr lang="en-US" dirty="0"/>
          </a:p>
        </p:txBody>
      </p:sp>
      <p:sp>
        <p:nvSpPr>
          <p:cNvPr id="756738" name="Rectangle 2"/>
          <p:cNvSpPr>
            <a:spLocks noGrp="1" noChangeArrowheads="1"/>
          </p:cNvSpPr>
          <p:nvPr>
            <p:ph type="title"/>
          </p:nvPr>
        </p:nvSpPr>
        <p:spPr>
          <a:xfrm>
            <a:off x="1266825" y="0"/>
            <a:ext cx="6483090" cy="1143000"/>
          </a:xfrm>
        </p:spPr>
        <p:txBody>
          <a:bodyPr/>
          <a:lstStyle/>
          <a:p>
            <a:pPr eaLnBrk="1" hangingPunct="1">
              <a:defRPr/>
            </a:pPr>
            <a:r>
              <a:rPr lang="en-US" sz="2800" b="1" dirty="0" smtClean="0">
                <a:effectLst>
                  <a:outerShdw blurRad="38100" dist="38100" dir="2700000" algn="tl">
                    <a:srgbClr val="C0C0C0"/>
                  </a:outerShdw>
                </a:effectLst>
                <a:cs typeface="+mj-cs"/>
              </a:rPr>
              <a:t>Type 3</a:t>
            </a:r>
            <a:br>
              <a:rPr lang="en-US" sz="2800" b="1" dirty="0" smtClean="0">
                <a:effectLst>
                  <a:outerShdw blurRad="38100" dist="38100" dir="2700000" algn="tl">
                    <a:srgbClr val="C0C0C0"/>
                  </a:outerShdw>
                </a:effectLst>
                <a:cs typeface="+mj-cs"/>
              </a:rPr>
            </a:br>
            <a:r>
              <a:rPr lang="en-US" sz="2800" b="1" dirty="0" smtClean="0">
                <a:effectLst>
                  <a:outerShdw blurRad="38100" dist="38100" dir="2700000" algn="tl">
                    <a:srgbClr val="C0C0C0"/>
                  </a:outerShdw>
                </a:effectLst>
              </a:rPr>
              <a:t> </a:t>
            </a:r>
            <a:r>
              <a:rPr lang="en-US" sz="2800" b="1" dirty="0" smtClean="0">
                <a:effectLst>
                  <a:outerShdw blurRad="38100" dist="38100" dir="2700000" algn="tl">
                    <a:srgbClr val="C0C0C0"/>
                  </a:outerShdw>
                </a:effectLst>
              </a:rPr>
              <a:t>(Interface </a:t>
            </a:r>
            <a:r>
              <a:rPr lang="en-US" sz="2800" b="1" dirty="0" smtClean="0">
                <a:effectLst>
                  <a:outerShdw blurRad="38100" dist="38100" dir="2700000" algn="tl">
                    <a:srgbClr val="C0C0C0"/>
                  </a:outerShdw>
                </a:effectLst>
              </a:rPr>
              <a:t>via Council)</a:t>
            </a:r>
            <a:endParaRPr lang="en-US" sz="2800" b="1" dirty="0" smtClean="0">
              <a:effectLst>
                <a:outerShdw blurRad="38100" dist="38100" dir="2700000" algn="tl">
                  <a:srgbClr val="C0C0C0"/>
                </a:outerShdw>
              </a:effectLst>
              <a:cs typeface="+mj-cs"/>
            </a:endParaRPr>
          </a:p>
        </p:txBody>
      </p:sp>
      <p:sp>
        <p:nvSpPr>
          <p:cNvPr id="8196" name="Rectangle 3"/>
          <p:cNvSpPr>
            <a:spLocks noGrp="1" noChangeArrowheads="1"/>
          </p:cNvSpPr>
          <p:nvPr>
            <p:ph type="body" idx="1"/>
          </p:nvPr>
        </p:nvSpPr>
        <p:spPr>
          <a:xfrm>
            <a:off x="331788" y="1333500"/>
            <a:ext cx="8377237" cy="5141913"/>
          </a:xfrm>
        </p:spPr>
        <p:txBody>
          <a:bodyPr/>
          <a:lstStyle/>
          <a:p>
            <a:pPr lvl="0"/>
            <a:r>
              <a:rPr lang="en-US" sz="1400" u="sng" dirty="0" smtClean="0"/>
              <a:t>Definition: </a:t>
            </a:r>
            <a:r>
              <a:rPr lang="en-US" sz="1400" dirty="0" smtClean="0"/>
              <a:t>Projects that work to directly meet the needs of OSG stakeholders and the resulting work is not expected to be “back ported” into the OSG infrastructure – typically this is extensions work that will become part of the stakeholders application software stack.  </a:t>
            </a:r>
          </a:p>
          <a:p>
            <a:pPr lvl="0"/>
            <a:endParaRPr lang="en-US" sz="1400" dirty="0" smtClean="0"/>
          </a:p>
          <a:p>
            <a:pPr lvl="0"/>
            <a:r>
              <a:rPr lang="en-US" sz="1400" u="sng" dirty="0" smtClean="0"/>
              <a:t>Interface Methodology: </a:t>
            </a:r>
            <a:r>
              <a:rPr lang="en-US" sz="1400" dirty="0" smtClean="0"/>
              <a:t> The OSG Council provides the mechanism for these projects to keep the OSG community informed of their work; a quarterly update and active presence at the OSG Consortium All Hands meeting is encouraged.  These projects are asked to contribute to the OSG annual report.</a:t>
            </a:r>
            <a:r>
              <a:rPr lang="en-US" sz="1400" u="sng" dirty="0" smtClean="0"/>
              <a:t> </a:t>
            </a:r>
          </a:p>
          <a:p>
            <a:pPr lvl="0"/>
            <a:endParaRPr lang="en-US" sz="1400" dirty="0" smtClean="0"/>
          </a:p>
          <a:p>
            <a:pPr lvl="0"/>
            <a:r>
              <a:rPr lang="en-US" sz="1400" u="sng" dirty="0" smtClean="0"/>
              <a:t>Current Enumeration:</a:t>
            </a:r>
            <a:endParaRPr lang="en-US" sz="1400" dirty="0" smtClean="0"/>
          </a:p>
          <a:p>
            <a:pPr lvl="1"/>
            <a:r>
              <a:rPr lang="en-US" sz="1400" dirty="0" smtClean="0"/>
              <a:t>Pegasus (Deelman - active)</a:t>
            </a:r>
          </a:p>
          <a:p>
            <a:pPr lvl="1"/>
            <a:r>
              <a:rPr lang="en-US" sz="1400" dirty="0" smtClean="0"/>
              <a:t>CI Logon (Basney - active)</a:t>
            </a:r>
          </a:p>
          <a:p>
            <a:pPr lvl="1"/>
            <a:r>
              <a:rPr lang="en-US" sz="1400" dirty="0" smtClean="0"/>
              <a:t>DISUN (Wuerthwein – active)</a:t>
            </a:r>
          </a:p>
          <a:p>
            <a:pPr lvl="1"/>
            <a:r>
              <a:rPr lang="en-US" sz="1400" dirty="0" smtClean="0"/>
              <a:t>CIDays (Hobby – active)</a:t>
            </a:r>
          </a:p>
          <a:p>
            <a:pPr eaLnBrk="1" hangingPunct="1">
              <a:lnSpc>
                <a:spcPct val="90000"/>
              </a:lnSpc>
              <a:buFont typeface="Times"/>
              <a:buChar char="•"/>
              <a:defRPr/>
            </a:pPr>
            <a:endParaRPr lang="en-US" sz="2400" dirty="0" smtClean="0">
              <a:cs typeface="+mn-cs"/>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3"/>
          <p:cNvSpPr>
            <a:spLocks noGrp="1"/>
          </p:cNvSpPr>
          <p:nvPr>
            <p:ph type="sldNum" sz="quarter" idx="10"/>
          </p:nvPr>
        </p:nvSpPr>
        <p:spPr/>
        <p:txBody>
          <a:bodyPr/>
          <a:lstStyle/>
          <a:p>
            <a:pPr>
              <a:defRPr/>
            </a:pPr>
            <a:fld id="{B4C4C64C-8DAD-401F-B06F-494FEE06A983}" type="slidenum">
              <a:rPr lang="en-US"/>
              <a:pPr>
                <a:defRPr/>
              </a:pPr>
              <a:t>7</a:t>
            </a:fld>
            <a:endParaRPr lang="en-US" dirty="0"/>
          </a:p>
        </p:txBody>
      </p:sp>
      <p:sp>
        <p:nvSpPr>
          <p:cNvPr id="756738" name="Rectangle 2"/>
          <p:cNvSpPr>
            <a:spLocks noGrp="1" noChangeArrowheads="1"/>
          </p:cNvSpPr>
          <p:nvPr>
            <p:ph type="title"/>
          </p:nvPr>
        </p:nvSpPr>
        <p:spPr>
          <a:xfrm>
            <a:off x="1266825" y="0"/>
            <a:ext cx="6123326" cy="1143000"/>
          </a:xfrm>
        </p:spPr>
        <p:txBody>
          <a:bodyPr/>
          <a:lstStyle/>
          <a:p>
            <a:pPr eaLnBrk="1" hangingPunct="1">
              <a:defRPr/>
            </a:pPr>
            <a:r>
              <a:rPr lang="en-US" sz="2800" b="1" dirty="0" smtClean="0">
                <a:effectLst>
                  <a:outerShdw blurRad="38100" dist="38100" dir="2700000" algn="tl">
                    <a:srgbClr val="C0C0C0"/>
                  </a:outerShdw>
                </a:effectLst>
                <a:cs typeface="+mj-cs"/>
              </a:rPr>
              <a:t>Type 4</a:t>
            </a:r>
            <a:br>
              <a:rPr lang="en-US" sz="2800" b="1" dirty="0" smtClean="0">
                <a:effectLst>
                  <a:outerShdw blurRad="38100" dist="38100" dir="2700000" algn="tl">
                    <a:srgbClr val="C0C0C0"/>
                  </a:outerShdw>
                </a:effectLst>
                <a:cs typeface="+mj-cs"/>
              </a:rPr>
            </a:br>
            <a:r>
              <a:rPr lang="en-US" sz="2800" b="1" dirty="0" smtClean="0">
                <a:effectLst>
                  <a:outerShdw blurRad="38100" dist="38100" dir="2700000" algn="tl">
                    <a:srgbClr val="C0C0C0"/>
                  </a:outerShdw>
                </a:effectLst>
              </a:rPr>
              <a:t> </a:t>
            </a:r>
            <a:r>
              <a:rPr lang="en-US" sz="2800" b="1" dirty="0" smtClean="0">
                <a:effectLst>
                  <a:outerShdw blurRad="38100" dist="38100" dir="2700000" algn="tl">
                    <a:srgbClr val="C0C0C0"/>
                  </a:outerShdw>
                </a:effectLst>
              </a:rPr>
              <a:t>(Interface </a:t>
            </a:r>
            <a:r>
              <a:rPr lang="en-US" sz="2800" b="1" dirty="0" smtClean="0">
                <a:effectLst>
                  <a:outerShdw blurRad="38100" dist="38100" dir="2700000" algn="tl">
                    <a:srgbClr val="C0C0C0"/>
                  </a:outerShdw>
                </a:effectLst>
              </a:rPr>
              <a:t>via Council)</a:t>
            </a:r>
            <a:endParaRPr lang="en-US" sz="2800" b="1" dirty="0" smtClean="0">
              <a:effectLst>
                <a:outerShdw blurRad="38100" dist="38100" dir="2700000" algn="tl">
                  <a:srgbClr val="C0C0C0"/>
                </a:outerShdw>
              </a:effectLst>
              <a:cs typeface="+mj-cs"/>
            </a:endParaRPr>
          </a:p>
        </p:txBody>
      </p:sp>
      <p:sp>
        <p:nvSpPr>
          <p:cNvPr id="8196" name="Rectangle 3"/>
          <p:cNvSpPr>
            <a:spLocks noGrp="1" noChangeArrowheads="1"/>
          </p:cNvSpPr>
          <p:nvPr>
            <p:ph type="body" idx="1"/>
          </p:nvPr>
        </p:nvSpPr>
        <p:spPr>
          <a:xfrm>
            <a:off x="331788" y="1333500"/>
            <a:ext cx="8377237" cy="5141913"/>
          </a:xfrm>
        </p:spPr>
        <p:txBody>
          <a:bodyPr/>
          <a:lstStyle/>
          <a:p>
            <a:pPr lvl="0"/>
            <a:r>
              <a:rPr lang="en-US" sz="1400" u="sng" dirty="0" smtClean="0"/>
              <a:t>Definition: </a:t>
            </a:r>
            <a:r>
              <a:rPr lang="en-US" sz="1400" dirty="0" smtClean="0"/>
              <a:t>Projects that use OSG outputs for further research; they may provide intellectual feedback to OSG but do not substantially change the OSG infrastructure.  These projects are generally expected to produce outputs for the funding agencies and other collaborations that have the potential for positive impact on OSG.</a:t>
            </a:r>
          </a:p>
          <a:p>
            <a:pPr lvl="0"/>
            <a:endParaRPr lang="en-US" sz="1400" dirty="0" smtClean="0"/>
          </a:p>
          <a:p>
            <a:pPr lvl="0"/>
            <a:r>
              <a:rPr lang="en-US" sz="1400" u="sng" dirty="0" smtClean="0"/>
              <a:t>Interface Methodology: </a:t>
            </a:r>
            <a:r>
              <a:rPr lang="en-US" sz="1400" dirty="0" smtClean="0"/>
              <a:t>The OSG Council provides the mechanism for these projects to keep the OSG community informed of their work; a quarterly update is encouraged.</a:t>
            </a:r>
          </a:p>
          <a:p>
            <a:pPr lvl="0"/>
            <a:endParaRPr lang="en-US" sz="1400" dirty="0" smtClean="0"/>
          </a:p>
          <a:p>
            <a:pPr lvl="0"/>
            <a:r>
              <a:rPr lang="en-US" sz="1400" u="sng" dirty="0" smtClean="0"/>
              <a:t>Current Enumeration:</a:t>
            </a:r>
            <a:endParaRPr lang="en-US" sz="1400" dirty="0" smtClean="0"/>
          </a:p>
          <a:p>
            <a:pPr lvl="1"/>
            <a:r>
              <a:rPr lang="en-US" sz="1400" dirty="0" smtClean="0"/>
              <a:t>VOSS (Herbsleb - active)</a:t>
            </a:r>
          </a:p>
          <a:p>
            <a:pPr lvl="1"/>
            <a:r>
              <a:rPr lang="en-US" sz="1400" dirty="0" smtClean="0"/>
              <a:t>VOSS (Ribes – active) </a:t>
            </a:r>
          </a:p>
          <a:p>
            <a:pPr eaLnBrk="1" hangingPunct="1">
              <a:lnSpc>
                <a:spcPct val="90000"/>
              </a:lnSpc>
              <a:buFont typeface="Times"/>
              <a:buChar char="•"/>
              <a:defRPr/>
            </a:pPr>
            <a:endParaRPr lang="en-US" sz="2400" dirty="0" smtClean="0">
              <a:cs typeface="+mn-cs"/>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3"/>
          <p:cNvSpPr>
            <a:spLocks noGrp="1"/>
          </p:cNvSpPr>
          <p:nvPr>
            <p:ph type="sldNum" sz="quarter" idx="10"/>
          </p:nvPr>
        </p:nvSpPr>
        <p:spPr/>
        <p:txBody>
          <a:bodyPr/>
          <a:lstStyle/>
          <a:p>
            <a:pPr>
              <a:defRPr/>
            </a:pPr>
            <a:fld id="{B4C4C64C-8DAD-401F-B06F-494FEE06A983}" type="slidenum">
              <a:rPr lang="en-US"/>
              <a:pPr>
                <a:defRPr/>
              </a:pPr>
              <a:t>8</a:t>
            </a:fld>
            <a:endParaRPr lang="en-US" dirty="0"/>
          </a:p>
        </p:txBody>
      </p:sp>
      <p:sp>
        <p:nvSpPr>
          <p:cNvPr id="756738" name="Rectangle 2"/>
          <p:cNvSpPr>
            <a:spLocks noGrp="1" noChangeArrowheads="1"/>
          </p:cNvSpPr>
          <p:nvPr>
            <p:ph type="title"/>
          </p:nvPr>
        </p:nvSpPr>
        <p:spPr>
          <a:xfrm>
            <a:off x="1266825" y="0"/>
            <a:ext cx="6123326" cy="1143000"/>
          </a:xfrm>
        </p:spPr>
        <p:txBody>
          <a:bodyPr/>
          <a:lstStyle/>
          <a:p>
            <a:pPr eaLnBrk="1" hangingPunct="1">
              <a:defRPr/>
            </a:pPr>
            <a:r>
              <a:rPr lang="en-US" sz="2800" b="1" dirty="0" smtClean="0">
                <a:effectLst>
                  <a:outerShdw blurRad="38100" dist="38100" dir="2700000" algn="tl">
                    <a:srgbClr val="C0C0C0"/>
                  </a:outerShdw>
                </a:effectLst>
                <a:cs typeface="+mj-cs"/>
              </a:rPr>
              <a:t>Wrap-up</a:t>
            </a:r>
          </a:p>
        </p:txBody>
      </p:sp>
      <p:sp>
        <p:nvSpPr>
          <p:cNvPr id="8196" name="Rectangle 3"/>
          <p:cNvSpPr>
            <a:spLocks noGrp="1" noChangeArrowheads="1"/>
          </p:cNvSpPr>
          <p:nvPr>
            <p:ph type="body" idx="1"/>
          </p:nvPr>
        </p:nvSpPr>
        <p:spPr>
          <a:xfrm>
            <a:off x="331788" y="1333500"/>
            <a:ext cx="8377237" cy="5141913"/>
          </a:xfrm>
        </p:spPr>
        <p:txBody>
          <a:bodyPr/>
          <a:lstStyle/>
          <a:p>
            <a:pPr eaLnBrk="1" hangingPunct="1">
              <a:lnSpc>
                <a:spcPct val="90000"/>
              </a:lnSpc>
              <a:buNone/>
              <a:defRPr/>
            </a:pPr>
            <a:endParaRPr lang="en-US" sz="2400" dirty="0" smtClean="0">
              <a:cs typeface="+mn-cs"/>
            </a:endParaRPr>
          </a:p>
          <a:p>
            <a:pPr eaLnBrk="1" hangingPunct="1">
              <a:lnSpc>
                <a:spcPct val="90000"/>
              </a:lnSpc>
              <a:buNone/>
              <a:defRPr/>
            </a:pPr>
            <a:endParaRPr lang="en-US" sz="2400" dirty="0" smtClean="0">
              <a:cs typeface="+mn-cs"/>
            </a:endParaRPr>
          </a:p>
          <a:p>
            <a:pPr eaLnBrk="1" hangingPunct="1">
              <a:lnSpc>
                <a:spcPct val="90000"/>
              </a:lnSpc>
              <a:buNone/>
              <a:defRPr/>
            </a:pPr>
            <a:endParaRPr lang="en-US" sz="2400" dirty="0" smtClean="0">
              <a:cs typeface="+mn-cs"/>
            </a:endParaRPr>
          </a:p>
          <a:p>
            <a:pPr algn="ctr" eaLnBrk="1" hangingPunct="1">
              <a:lnSpc>
                <a:spcPct val="90000"/>
              </a:lnSpc>
              <a:buNone/>
              <a:defRPr/>
            </a:pPr>
            <a:r>
              <a:rPr lang="en-US" sz="2400" dirty="0" smtClean="0">
                <a:cs typeface="+mn-cs"/>
              </a:rPr>
              <a:t>Discussion &amp; Endorsement</a:t>
            </a:r>
          </a:p>
          <a:p>
            <a:pPr eaLnBrk="1" hangingPunct="1">
              <a:lnSpc>
                <a:spcPct val="90000"/>
              </a:lnSpc>
              <a:buFont typeface="Times"/>
              <a:buChar char="•"/>
              <a:defRPr/>
            </a:pPr>
            <a:endParaRPr lang="en-US" sz="2400" dirty="0" smtClean="0">
              <a:cs typeface="+mn-cs"/>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Japanese Art">
  <a:themeElements>
    <a:clrScheme name="">
      <a:dk1>
        <a:srgbClr val="000000"/>
      </a:dk1>
      <a:lt1>
        <a:srgbClr val="FFFFFF"/>
      </a:lt1>
      <a:dk2>
        <a:srgbClr val="23005F"/>
      </a:dk2>
      <a:lt2>
        <a:srgbClr val="808080"/>
      </a:lt2>
      <a:accent1>
        <a:srgbClr val="C70000"/>
      </a:accent1>
      <a:accent2>
        <a:srgbClr val="5554FF"/>
      </a:accent2>
      <a:accent3>
        <a:srgbClr val="FFFFFF"/>
      </a:accent3>
      <a:accent4>
        <a:srgbClr val="000000"/>
      </a:accent4>
      <a:accent5>
        <a:srgbClr val="E0AAAA"/>
      </a:accent5>
      <a:accent6>
        <a:srgbClr val="4C4BE7"/>
      </a:accent6>
      <a:hlink>
        <a:srgbClr val="111A99"/>
      </a:hlink>
      <a:folHlink>
        <a:srgbClr val="99CC00"/>
      </a:folHlink>
    </a:clrScheme>
    <a:fontScheme name="Japanese Art">
      <a:majorFont>
        <a:latin typeface="Futura"/>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Tx/>
          <a:buSzTx/>
          <a:buFontTx/>
          <a:buChar char="•"/>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Tx/>
          <a:buSzTx/>
          <a:buFontTx/>
          <a:buChar char="•"/>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Japanese Art 1">
        <a:dk1>
          <a:srgbClr val="000000"/>
        </a:dk1>
        <a:lt1>
          <a:srgbClr val="D9C641"/>
        </a:lt1>
        <a:dk2>
          <a:srgbClr val="23005F"/>
        </a:dk2>
        <a:lt2>
          <a:srgbClr val="808080"/>
        </a:lt2>
        <a:accent1>
          <a:srgbClr val="C70000"/>
        </a:accent1>
        <a:accent2>
          <a:srgbClr val="5554FF"/>
        </a:accent2>
        <a:accent3>
          <a:srgbClr val="E9DFB0"/>
        </a:accent3>
        <a:accent4>
          <a:srgbClr val="000000"/>
        </a:accent4>
        <a:accent5>
          <a:srgbClr val="E0AAAA"/>
        </a:accent5>
        <a:accent6>
          <a:srgbClr val="4C4BE7"/>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8342</TotalTime>
  <Words>856</Words>
  <Application>Microsoft Office PowerPoint</Application>
  <PresentationFormat>On-screen Show (4:3)</PresentationFormat>
  <Paragraphs>77</Paragraphs>
  <Slides>8</Slides>
  <Notes>8</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Japanese Art</vt:lpstr>
      <vt:lpstr> Proposal  OSG Interface to Satellite Projects  March 11, 2010 Chander Sehgal  </vt:lpstr>
      <vt:lpstr>Overview</vt:lpstr>
      <vt:lpstr>Definition &amp; Overview</vt:lpstr>
      <vt:lpstr>Type 1  (Interface via Project)</vt:lpstr>
      <vt:lpstr>Type 2  (Interface via Project)</vt:lpstr>
      <vt:lpstr>Type 3  (Interface via Council)</vt:lpstr>
      <vt:lpstr>Type 4  (Interface via Council)</vt:lpstr>
      <vt:lpstr>Wrap-up</vt:lpstr>
    </vt:vector>
  </TitlesOfParts>
  <Manager>OSG Resource Managers</Manager>
  <Company>Fermilab</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OSG Finance Board Review 09 May 2008</dc:title>
  <dc:creator>Chander Sehgal</dc:creator>
  <cp:keywords/>
  <cp:lastModifiedBy>Chander Sehgal</cp:lastModifiedBy>
  <cp:revision>492</cp:revision>
  <cp:lastPrinted>2007-02-13T22:42:37Z</cp:lastPrinted>
  <dcterms:created xsi:type="dcterms:W3CDTF">2006-09-16T17:30:18Z</dcterms:created>
  <dcterms:modified xsi:type="dcterms:W3CDTF">2010-03-11T17:14:41Z</dcterms:modified>
</cp:coreProperties>
</file>