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89" r:id="rId2"/>
    <p:sldId id="291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1088" y="-128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2nd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as an XSEDE 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3800"/>
            <a:ext cx="7848600" cy="5664200"/>
          </a:xfrm>
        </p:spPr>
        <p:txBody>
          <a:bodyPr/>
          <a:lstStyle/>
          <a:p>
            <a:r>
              <a:rPr lang="en-US" dirty="0" smtClean="0"/>
              <a:t>XSEDE Has started.</a:t>
            </a:r>
          </a:p>
          <a:p>
            <a:r>
              <a:rPr lang="en-US" dirty="0" smtClean="0"/>
              <a:t>Dan &amp; Marco at the XSEDE Campus Champions discussion and tutorial sessions in Salt Lake City. At least one new application engagement as a result.</a:t>
            </a:r>
          </a:p>
          <a:p>
            <a:r>
              <a:rPr lang="en-US" dirty="0" smtClean="0"/>
              <a:t>Kim’s slides include OSG. John clear that OSG a partner. </a:t>
            </a:r>
          </a:p>
          <a:p>
            <a:r>
              <a:rPr lang="en-US" dirty="0" err="1"/>
              <a:t>DanK</a:t>
            </a:r>
            <a:r>
              <a:rPr lang="en-US" dirty="0"/>
              <a:t> presented </a:t>
            </a:r>
            <a:r>
              <a:rPr lang="en-US" dirty="0" err="1"/>
              <a:t>ExTENCI</a:t>
            </a:r>
            <a:r>
              <a:rPr lang="en-US" dirty="0"/>
              <a:t> application across OSG and </a:t>
            </a:r>
            <a:r>
              <a:rPr lang="en-US" dirty="0" smtClean="0"/>
              <a:t>XSEDE – looking for next application to show case in the fall.</a:t>
            </a:r>
          </a:p>
          <a:p>
            <a:r>
              <a:rPr lang="en-US" dirty="0" smtClean="0"/>
              <a:t>John &amp; </a:t>
            </a:r>
            <a:r>
              <a:rPr lang="en-US" dirty="0" err="1" smtClean="0"/>
              <a:t>Miron</a:t>
            </a:r>
            <a:r>
              <a:rPr lang="en-US" dirty="0" smtClean="0"/>
              <a:t> started to talk about how the allocation process might work. </a:t>
            </a:r>
          </a:p>
          <a:p>
            <a:r>
              <a:rPr lang="en-US" dirty="0" smtClean="0"/>
              <a:t>Derek &amp; Jim prototyping showing OSG and other XSEDE SP usage for </a:t>
            </a:r>
            <a:r>
              <a:rPr lang="en-US" dirty="0" err="1" smtClean="0"/>
              <a:t>ExTENCI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 steps with Kim being defined.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715962"/>
          </a:xfrm>
        </p:spPr>
        <p:txBody>
          <a:bodyPr/>
          <a:lstStyle/>
          <a:p>
            <a:pPr algn="r"/>
            <a:r>
              <a:rPr lang="en-US" dirty="0" smtClean="0"/>
              <a:t>XSEDE Org Chart</a:t>
            </a:r>
            <a:endParaRPr lang="en-US" dirty="0"/>
          </a:p>
        </p:txBody>
      </p:sp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fld id="{1A957816-4A5C-3940-A73B-0231BA396F93}" type="slidenum">
              <a:rPr lang="en-US">
                <a:solidFill>
                  <a:srgbClr val="FFFFFF"/>
                </a:solidFill>
                <a:cs typeface="Arial" charset="0"/>
              </a:rPr>
              <a:pPr eaLnBrk="1" hangingPunct="1"/>
              <a:t>2</a:t>
            </a:fld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26" name="Picture 2" descr="C:\Users\jtowns\Documents\XSEDE\Documents\XSEDE_Org-WBS-v7.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742950"/>
            <a:ext cx="8001000" cy="58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9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15262</TotalTime>
  <Words>108</Words>
  <Application>Microsoft Macintosh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Japanese Art</vt:lpstr>
      <vt:lpstr>OSG as an XSEDE SP</vt:lpstr>
      <vt:lpstr>XSEDE Org Chart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870</cp:revision>
  <cp:lastPrinted>2009-01-13T19:31:06Z</cp:lastPrinted>
  <dcterms:created xsi:type="dcterms:W3CDTF">2010-03-22T02:09:02Z</dcterms:created>
  <dcterms:modified xsi:type="dcterms:W3CDTF">2011-08-02T14:42:13Z</dcterms:modified>
</cp:coreProperties>
</file>