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1E0-D975-0241-9779-5CA61762C678}" type="datetimeFigureOut">
              <a:rPr lang="en-US" smtClean="0"/>
              <a:t>8/10/11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D7DA-9EA5-0A4B-BDF1-A755ED59D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1E0-D975-0241-9779-5CA61762C678}" type="datetimeFigureOut">
              <a:rPr lang="en-US" smtClean="0"/>
              <a:t>8/10/11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D7DA-9EA5-0A4B-BDF1-A755ED59D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1E0-D975-0241-9779-5CA61762C678}" type="datetimeFigureOut">
              <a:rPr lang="en-US" smtClean="0"/>
              <a:t>8/10/11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D7DA-9EA5-0A4B-BDF1-A755ED59D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1E0-D975-0241-9779-5CA61762C678}" type="datetimeFigureOut">
              <a:rPr lang="en-US" smtClean="0"/>
              <a:t>8/10/11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D7DA-9EA5-0A4B-BDF1-A755ED59D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1E0-D975-0241-9779-5CA61762C678}" type="datetimeFigureOut">
              <a:rPr lang="en-US" smtClean="0"/>
              <a:t>8/10/11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D7DA-9EA5-0A4B-BDF1-A755ED59D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1E0-D975-0241-9779-5CA61762C678}" type="datetimeFigureOut">
              <a:rPr lang="en-US" smtClean="0"/>
              <a:t>8/10/11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D7DA-9EA5-0A4B-BDF1-A755ED59D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1E0-D975-0241-9779-5CA61762C678}" type="datetimeFigureOut">
              <a:rPr lang="en-US" smtClean="0"/>
              <a:t>8/10/11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D7DA-9EA5-0A4B-BDF1-A755ED59D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1E0-D975-0241-9779-5CA61762C678}" type="datetimeFigureOut">
              <a:rPr lang="en-US" smtClean="0"/>
              <a:t>8/10/11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D7DA-9EA5-0A4B-BDF1-A755ED59D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1E0-D975-0241-9779-5CA61762C678}" type="datetimeFigureOut">
              <a:rPr lang="en-US" smtClean="0"/>
              <a:t>8/10/11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D7DA-9EA5-0A4B-BDF1-A755ED59D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1E0-D975-0241-9779-5CA61762C678}" type="datetimeFigureOut">
              <a:rPr lang="en-US" smtClean="0"/>
              <a:t>8/10/11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D7DA-9EA5-0A4B-BDF1-A755ED59D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1E0-D975-0241-9779-5CA61762C678}" type="datetimeFigureOut">
              <a:rPr lang="en-US" smtClean="0"/>
              <a:t>8/10/11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D7DA-9EA5-0A4B-BDF1-A755ED59DF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1E0-D975-0241-9779-5CA61762C678}" type="datetimeFigureOut">
              <a:rPr lang="en-US" smtClean="0"/>
              <a:t>8/10/11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D7DA-9EA5-0A4B-BDF1-A755ED59DF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Metrics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Area Coordinator’s Meeting</a:t>
            </a:r>
          </a:p>
          <a:p>
            <a:r>
              <a:rPr lang="en-US" dirty="0" smtClean="0"/>
              <a:t>August 10, 2011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running significantly 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3.1.1 sub-task (Metrics analysis) is late according to WBS, but perhaps the WBS should be updated to reflect how this has evolved into </a:t>
            </a:r>
            <a:r>
              <a:rPr lang="en-US" smtClean="0"/>
              <a:t>Assessment for FY2012?</a:t>
            </a:r>
          </a:p>
          <a:p>
            <a:r>
              <a:rPr lang="en-US" dirty="0" smtClean="0"/>
              <a:t>Some items we have gotten the OK to remove are not removed (our fault).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Things that were running late, but are now on-time:</a:t>
            </a:r>
          </a:p>
          <a:p>
            <a:pPr lvl="1"/>
            <a:r>
              <a:rPr lang="en-US" dirty="0" smtClean="0"/>
              <a:t>OSG Metrics Blog.</a:t>
            </a:r>
          </a:p>
          <a:p>
            <a:pPr lvl="1"/>
            <a:r>
              <a:rPr lang="en-US" dirty="0" smtClean="0"/>
              <a:t>Deploy metrics reports at GOC.</a:t>
            </a:r>
          </a:p>
          <a:p>
            <a:r>
              <a:rPr lang="en-US" dirty="0" smtClean="0"/>
              <a:t>I think we can declare the SI2K -&gt; HS06 conversion “done”, as there have been no new issues in awhile.</a:t>
            </a:r>
          </a:p>
          <a:p>
            <a:pPr lvl="1"/>
            <a:r>
              <a:rPr lang="en-US" dirty="0" smtClean="0"/>
              <a:t>However, normalization remains contentious and we continue to spend a small amount of operational time on this.</a:t>
            </a:r>
          </a:p>
          <a:p>
            <a:r>
              <a:rPr lang="en-US" dirty="0" smtClean="0"/>
              <a:t>FTE percentage spent on creating/editing/fixing reports is ramping down; target is .1FTE by end of September.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Brian failed to move on the items mentioned in last report.</a:t>
            </a:r>
          </a:p>
          <a:p>
            <a:r>
              <a:rPr lang="en-US" dirty="0" smtClean="0"/>
              <a:t>No NEW removals.</a:t>
            </a:r>
          </a:p>
          <a:p>
            <a:r>
              <a:rPr lang="en-US" dirty="0" smtClean="0"/>
              <a:t>One new addition:</a:t>
            </a:r>
          </a:p>
          <a:p>
            <a:pPr lvl="1"/>
            <a:r>
              <a:rPr lang="en-US" dirty="0" smtClean="0"/>
              <a:t>Transition metric operational tasks to GOC.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186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Metrics update</vt:lpstr>
      <vt:lpstr>What is running significantly late</vt:lpstr>
      <vt:lpstr>Since last time…</vt:lpstr>
      <vt:lpstr>WBS Changes</vt:lpstr>
    </vt:vector>
  </TitlesOfParts>
  <Company>UNL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update</dc:title>
  <dc:creator>Brian Bockelman</dc:creator>
  <cp:lastModifiedBy>Brian Bockelman</cp:lastModifiedBy>
  <cp:revision>2</cp:revision>
  <dcterms:created xsi:type="dcterms:W3CDTF">2011-08-10T17:43:00Z</dcterms:created>
  <dcterms:modified xsi:type="dcterms:W3CDTF">2011-08-10T17:51:43Z</dcterms:modified>
</cp:coreProperties>
</file>