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Operations/VDTSoftwareTrai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g-docdb.opensciencegrid.org:440/cgi-bin/RetrieveFile?docid=1108;filename=osg-notification.ai;version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Quick</a:t>
            </a:r>
          </a:p>
          <a:p>
            <a:r>
              <a:rPr lang="en-US" dirty="0" smtClean="0"/>
              <a:t>2/22/2012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33950"/>
              </p:ext>
            </p:extLst>
          </p:nvPr>
        </p:nvGraphicFramePr>
        <p:xfrm>
          <a:off x="272109" y="703236"/>
          <a:ext cx="8589739" cy="456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60"/>
                <a:gridCol w="3744255"/>
                <a:gridCol w="4467124"/>
              </a:tblGrid>
              <a:tr h="376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 LHC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95% Attendance at WLCG Daily Operations Meetings, 2 Face-to-Face meetings with WLCG Operations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Staff.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Routine Operational Process Execution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services availability as defined in the SLA for each service. Push all ticket to resolution. </a:t>
                      </a:r>
                    </a:p>
                  </a:txBody>
                  <a:tcPr marL="12700" marR="12700" marT="12700" marB="0" anchor="b"/>
                </a:tc>
              </a:tr>
              <a:tr h="879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Improving Operational Processes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Two GOC Operations Face-to-Face meetings to brainstorm procedural efficiency, these items will considered by Operations and OSG management based on effort.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 Regional Grids with Operational Infrastructure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Help </a:t>
                      </a:r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GridUNESP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 set up operational infrastructure. Other campus and regional grids will be considered as they are identified.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Interaction 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with External Partners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Conduct wellness visits to major stakeholders, attend the traditional OSG meetings and workshops to get customer feedback on Operational services.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Support Desk Staff Training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Plan 10-12 Sessions (approximately monthly) that include the Operations Staff and various technology experts.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Monitor and Report Effort for Additional Operational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Submit monthly effort concerns in writing to OSG ET.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Items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Support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LHC – First Quarter Attendance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96%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+, Face to Face occur in Spring (EGI Community Forum and CHEP) and Fall (EGI Technical Forum)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Routine Operational Process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Execution – Meeting all SLA Availability and Reliability Stats and tickets are being handled efficiently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Improving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Processes –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Met in October with entire group, in May at CHEP with leads (Scott and Kyle)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Help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Regional Grids with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Infrastructure –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No new action. UNESP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is awaiting a funding proposal. </a:t>
            </a:r>
          </a:p>
          <a:p>
            <a:r>
              <a:rPr lang="en-US" dirty="0">
                <a:latin typeface="Arial"/>
              </a:rPr>
              <a:t>Interaction with External </a:t>
            </a:r>
            <a:r>
              <a:rPr lang="en-US" dirty="0" smtClean="0">
                <a:latin typeface="Arial"/>
              </a:rPr>
              <a:t>Partners – Visited FNAL in December and Visited UCSD in January for Glide-In Factory workshop. </a:t>
            </a:r>
          </a:p>
          <a:p>
            <a:r>
              <a:rPr lang="en-US" dirty="0">
                <a:latin typeface="Arial"/>
              </a:rPr>
              <a:t>Support Desk Staff </a:t>
            </a:r>
            <a:r>
              <a:rPr lang="en-US" dirty="0" smtClean="0">
                <a:latin typeface="Arial"/>
              </a:rPr>
              <a:t>Training – </a:t>
            </a:r>
            <a:r>
              <a:rPr lang="en-US" dirty="0" smtClean="0">
                <a:latin typeface="Arial"/>
              </a:rPr>
              <a:t>VDT training April 16</a:t>
            </a:r>
            <a:r>
              <a:rPr lang="en-US" baseline="30000" dirty="0" smtClean="0">
                <a:latin typeface="Arial"/>
              </a:rPr>
              <a:t>th</a:t>
            </a:r>
            <a:r>
              <a:rPr lang="en-US" dirty="0">
                <a:latin typeface="Arial"/>
              </a:rPr>
              <a:t> </a:t>
            </a:r>
            <a:r>
              <a:rPr lang="en-US" dirty="0">
                <a:latin typeface="Arial"/>
                <a:hlinkClick r:id="rId2"/>
              </a:rPr>
              <a:t>https://twiki.grid.iu.edu/bin/view/Operations/</a:t>
            </a:r>
            <a:r>
              <a:rPr lang="en-US" dirty="0" smtClean="0">
                <a:latin typeface="Arial"/>
                <a:hlinkClick r:id="rId2"/>
              </a:rPr>
              <a:t>VDTSoftwareTraining</a:t>
            </a:r>
            <a:r>
              <a:rPr lang="en-US" dirty="0" smtClean="0">
                <a:latin typeface="Arial"/>
              </a:rPr>
              <a:t>. Condor week attended by Elizabeth and Kyle. </a:t>
            </a:r>
            <a:r>
              <a:rPr lang="en-US" dirty="0" err="1" smtClean="0">
                <a:latin typeface="Arial"/>
              </a:rPr>
              <a:t>GlidinFactory</a:t>
            </a:r>
            <a:r>
              <a:rPr lang="en-US" dirty="0" smtClean="0">
                <a:latin typeface="Arial"/>
              </a:rPr>
              <a:t> Training set for July 2</a:t>
            </a:r>
            <a:r>
              <a:rPr lang="en-US" baseline="30000" dirty="0" smtClean="0">
                <a:latin typeface="Arial"/>
              </a:rPr>
              <a:t>nd</a:t>
            </a:r>
            <a:r>
              <a:rPr lang="en-US" dirty="0" smtClean="0">
                <a:latin typeface="Arial"/>
              </a:rPr>
              <a:t>. </a:t>
            </a:r>
            <a:endParaRPr lang="en-US" dirty="0" smtClean="0">
              <a:latin typeface="Arial"/>
            </a:endParaRPr>
          </a:p>
          <a:p>
            <a:r>
              <a:rPr lang="en-US" dirty="0">
                <a:latin typeface="Arial"/>
              </a:rPr>
              <a:t>Monitor and Report Effort for Additional Operational </a:t>
            </a:r>
            <a:r>
              <a:rPr lang="en-US" dirty="0" smtClean="0">
                <a:latin typeface="Arial"/>
              </a:rPr>
              <a:t>Services – </a:t>
            </a:r>
            <a:r>
              <a:rPr lang="en-US" dirty="0" smtClean="0">
                <a:latin typeface="Arial"/>
              </a:rPr>
              <a:t>No current concerns.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05122"/>
              </p:ext>
            </p:extLst>
          </p:nvPr>
        </p:nvGraphicFramePr>
        <p:xfrm>
          <a:off x="41299" y="251958"/>
          <a:ext cx="91027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68"/>
                <a:gridCol w="4078245"/>
                <a:gridCol w="1922367"/>
                <a:gridCol w="1217331"/>
                <a:gridCol w="11516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WBS 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New Service Implementation and Upgrades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Top Level BDII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CERN Based WMS Glide-In Factory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Improving Operational Processes and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Evolve HA Technologies to LVS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4/30/12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Consolidate Public Documentation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8/31/12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8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 –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/>
              </a:rPr>
              <a:t>Plan and Deploy Top Level </a:t>
            </a:r>
            <a:r>
              <a:rPr lang="en-US" dirty="0" smtClean="0">
                <a:latin typeface="Arial"/>
              </a:rPr>
              <a:t>BDII – Sidelined for now, Brian and </a:t>
            </a:r>
            <a:r>
              <a:rPr lang="en-US" dirty="0" err="1" smtClean="0">
                <a:latin typeface="Arial"/>
              </a:rPr>
              <a:t>Soichi</a:t>
            </a:r>
            <a:r>
              <a:rPr lang="en-US" dirty="0" smtClean="0">
                <a:latin typeface="Arial"/>
              </a:rPr>
              <a:t> are researching other options for Information Systems as part of the Technology Area and will have a report available </a:t>
            </a:r>
            <a:r>
              <a:rPr lang="en-US" dirty="0">
                <a:latin typeface="Arial"/>
              </a:rPr>
              <a:t>at https://</a:t>
            </a:r>
            <a:r>
              <a:rPr lang="en-US" dirty="0" err="1">
                <a:latin typeface="Arial"/>
              </a:rPr>
              <a:t>docs.google.com</a:t>
            </a:r>
            <a:r>
              <a:rPr lang="en-US" dirty="0">
                <a:latin typeface="Arial"/>
              </a:rPr>
              <a:t>/document/d/1NtClBProVLwkuH6L77YsAjMe50Wyf9B720bN-ec9qDg/</a:t>
            </a:r>
            <a:r>
              <a:rPr lang="en-US" dirty="0" err="1">
                <a:latin typeface="Arial"/>
              </a:rPr>
              <a:t>edit?pli</a:t>
            </a:r>
            <a:r>
              <a:rPr lang="en-US" dirty="0">
                <a:latin typeface="Arial"/>
              </a:rPr>
              <a:t>=1</a:t>
            </a:r>
            <a:endParaRPr lang="en-US" dirty="0" smtClean="0">
              <a:latin typeface="Arial"/>
            </a:endParaRPr>
          </a:p>
          <a:p>
            <a:r>
              <a:rPr lang="en-US" dirty="0">
                <a:latin typeface="Arial"/>
              </a:rPr>
              <a:t>Plan and Deploy CERN Based WMS Glide-In </a:t>
            </a:r>
            <a:r>
              <a:rPr lang="en-US" dirty="0" smtClean="0">
                <a:latin typeface="Arial"/>
              </a:rPr>
              <a:t>Factory – Done</a:t>
            </a:r>
          </a:p>
          <a:p>
            <a:r>
              <a:rPr lang="en-US" dirty="0" smtClean="0">
                <a:latin typeface="Arial"/>
                <a:cs typeface="Arial"/>
              </a:rPr>
              <a:t>Evolve </a:t>
            </a:r>
            <a:r>
              <a:rPr lang="en-US" dirty="0">
                <a:latin typeface="Arial"/>
                <a:cs typeface="Arial"/>
              </a:rPr>
              <a:t>HA Technologies to </a:t>
            </a:r>
            <a:r>
              <a:rPr lang="en-US" dirty="0" smtClean="0">
                <a:latin typeface="Arial"/>
                <a:cs typeface="Arial"/>
              </a:rPr>
              <a:t>LVS </a:t>
            </a:r>
            <a:r>
              <a:rPr lang="en-US" dirty="0" smtClean="0">
                <a:latin typeface="Arial"/>
                <a:cs typeface="Arial"/>
              </a:rPr>
              <a:t>– Repo and Software done. </a:t>
            </a:r>
            <a:r>
              <a:rPr lang="en-US" dirty="0">
                <a:latin typeface="Arial"/>
                <a:cs typeface="Arial"/>
              </a:rPr>
              <a:t>ticket, </a:t>
            </a:r>
            <a:r>
              <a:rPr lang="en-US" dirty="0" err="1">
                <a:latin typeface="Arial"/>
                <a:cs typeface="Arial"/>
              </a:rPr>
              <a:t>myosg</a:t>
            </a:r>
            <a:r>
              <a:rPr lang="en-US" dirty="0">
                <a:latin typeface="Arial"/>
                <a:cs typeface="Arial"/>
              </a:rPr>
              <a:t>, display, </a:t>
            </a:r>
            <a:r>
              <a:rPr lang="en-US" dirty="0" err="1">
                <a:latin typeface="Arial"/>
                <a:cs typeface="Arial"/>
              </a:rPr>
              <a:t>gratiaweb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smtClean="0">
                <a:latin typeface="Arial"/>
                <a:cs typeface="Arial"/>
              </a:rPr>
              <a:t>blogs, and </a:t>
            </a:r>
            <a:r>
              <a:rPr lang="en-US" dirty="0" err="1" smtClean="0">
                <a:latin typeface="Arial"/>
                <a:cs typeface="Arial"/>
              </a:rPr>
              <a:t>oim</a:t>
            </a:r>
            <a:r>
              <a:rPr lang="en-US" dirty="0" smtClean="0">
                <a:latin typeface="Arial"/>
                <a:cs typeface="Arial"/>
              </a:rPr>
              <a:t> have LVS certs and will be transitioned in the near future.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</a:rPr>
              <a:t>Consolidate </a:t>
            </a:r>
            <a:r>
              <a:rPr lang="en-US" dirty="0">
                <a:latin typeface="Arial"/>
              </a:rPr>
              <a:t>Public Documentation </a:t>
            </a:r>
            <a:r>
              <a:rPr lang="en-US" dirty="0" smtClean="0">
                <a:latin typeface="Arial"/>
              </a:rPr>
              <a:t>Services – </a:t>
            </a:r>
            <a:r>
              <a:rPr lang="en-US" dirty="0" smtClean="0">
                <a:latin typeface="Arial"/>
              </a:rPr>
              <a:t>Done.</a:t>
            </a:r>
          </a:p>
          <a:p>
            <a:pPr lvl="1"/>
            <a:r>
              <a:rPr lang="en-US" dirty="0" smtClean="0">
                <a:latin typeface="Arial"/>
              </a:rPr>
              <a:t>Services moving to </a:t>
            </a:r>
            <a:r>
              <a:rPr lang="en-US" dirty="0" err="1" smtClean="0">
                <a:latin typeface="Arial"/>
              </a:rPr>
              <a:t>openscincegrid.org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aliases over the next few months. </a:t>
            </a:r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OSG-XSEDE Front end </a:t>
            </a:r>
            <a:r>
              <a:rPr lang="en-US" dirty="0" smtClean="0">
                <a:latin typeface="Arial"/>
              </a:rPr>
              <a:t>– Done</a:t>
            </a:r>
            <a:r>
              <a:rPr lang="en-US" dirty="0" smtClean="0">
                <a:latin typeface="Arial"/>
              </a:rPr>
              <a:t>. </a:t>
            </a:r>
          </a:p>
          <a:p>
            <a:r>
              <a:rPr lang="en-US" dirty="0" smtClean="0">
                <a:latin typeface="Arial"/>
              </a:rPr>
              <a:t>APEL/Gratia Interface – Added to EGI requirements document. </a:t>
            </a:r>
          </a:p>
          <a:p>
            <a:r>
              <a:rPr lang="en-US" dirty="0" smtClean="0">
                <a:latin typeface="Arial"/>
              </a:rPr>
              <a:t>Network Monitoring in </a:t>
            </a:r>
            <a:r>
              <a:rPr lang="en-US" dirty="0" err="1" smtClean="0">
                <a:latin typeface="Arial"/>
              </a:rPr>
              <a:t>MyOSG</a:t>
            </a:r>
            <a:r>
              <a:rPr lang="en-US" dirty="0" smtClean="0">
                <a:latin typeface="Arial"/>
              </a:rPr>
              <a:t> – </a:t>
            </a:r>
            <a:r>
              <a:rPr lang="en-US" dirty="0" smtClean="0">
                <a:latin typeface="Arial"/>
              </a:rPr>
              <a:t>Need an update from ET on recent networking discussions. </a:t>
            </a:r>
            <a:endParaRPr lang="en-US" dirty="0" smtClean="0">
              <a:latin typeface="Arial"/>
            </a:endParaRPr>
          </a:p>
          <a:p>
            <a:r>
              <a:rPr lang="en-US" dirty="0" err="1" smtClean="0">
                <a:latin typeface="Arial"/>
              </a:rPr>
              <a:t>DigiCert</a:t>
            </a:r>
            <a:r>
              <a:rPr lang="en-US" dirty="0" smtClean="0">
                <a:latin typeface="Arial"/>
              </a:rPr>
              <a:t> Transition and Front End – </a:t>
            </a:r>
            <a:r>
              <a:rPr lang="en-US" dirty="0" err="1" smtClean="0">
                <a:latin typeface="Arial"/>
              </a:rPr>
              <a:t>DigiCert</a:t>
            </a:r>
            <a:r>
              <a:rPr lang="en-US" dirty="0" smtClean="0">
                <a:latin typeface="Arial"/>
              </a:rPr>
              <a:t> front end will be part of OIM, some changes to enable this have been released</a:t>
            </a:r>
            <a:r>
              <a:rPr lang="en-US" dirty="0" smtClean="0">
                <a:latin typeface="Arial"/>
              </a:rPr>
              <a:t>. We are still working on the mechanics of batch requests with </a:t>
            </a:r>
            <a:r>
              <a:rPr lang="en-US" dirty="0" err="1" smtClean="0">
                <a:latin typeface="Arial"/>
              </a:rPr>
              <a:t>DigiCert</a:t>
            </a:r>
            <a:r>
              <a:rPr lang="en-US" dirty="0" smtClean="0">
                <a:latin typeface="Arial"/>
              </a:rPr>
              <a:t> Engineers. 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DigiCert</a:t>
            </a:r>
            <a:r>
              <a:rPr lang="en-US" dirty="0" smtClean="0"/>
              <a:t> transition impact on Operations Load.</a:t>
            </a:r>
            <a:endParaRPr lang="en-US" dirty="0"/>
          </a:p>
          <a:p>
            <a:pPr lvl="1"/>
            <a:r>
              <a:rPr lang="en-US" dirty="0" smtClean="0"/>
              <a:t>Sustained effort for PKI Frontend and Other new services (OASIS, </a:t>
            </a:r>
            <a:r>
              <a:rPr lang="en-US" dirty="0" err="1" smtClean="0"/>
              <a:t>iRODS</a:t>
            </a:r>
            <a:r>
              <a:rPr lang="en-US" dirty="0" smtClean="0"/>
              <a:t>, </a:t>
            </a:r>
            <a:r>
              <a:rPr lang="en-US" dirty="0" err="1" smtClean="0"/>
              <a:t>Pakiti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Many JIRA items put on hold while this work is being done. </a:t>
            </a:r>
          </a:p>
          <a:p>
            <a:r>
              <a:rPr lang="en-US" dirty="0" smtClean="0"/>
              <a:t>Event Notification project. (WBS Ongoing Activity 3 and WBS Item 2.2.2 Improving Operational Processes </a:t>
            </a:r>
            <a:r>
              <a:rPr lang="en-US" dirty="0"/>
              <a:t>and </a:t>
            </a:r>
            <a:r>
              <a:rPr lang="en-US"/>
              <a:t>Services</a:t>
            </a:r>
            <a:r>
              <a:rPr lang="en-US" smtClean="0"/>
              <a:t>.) </a:t>
            </a:r>
            <a:r>
              <a:rPr lang="en-US" dirty="0" smtClean="0">
                <a:hlinkClick r:id="rId2"/>
              </a:rPr>
              <a:t>CHEP Poster</a:t>
            </a:r>
            <a:endParaRPr lang="en-US" dirty="0" smtClean="0"/>
          </a:p>
          <a:p>
            <a:r>
              <a:rPr lang="en-US" dirty="0" smtClean="0"/>
              <a:t>10-12 Training sessions is high. The appropriate number is probably 5-6. </a:t>
            </a:r>
          </a:p>
        </p:txBody>
      </p:sp>
    </p:spTree>
    <p:extLst>
      <p:ext uri="{BB962C8B-B14F-4D97-AF65-F5344CB8AC3E}">
        <p14:creationId xmlns:p14="http://schemas.microsoft.com/office/powerpoint/2010/main" val="108838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717</Words>
  <Application>Microsoft Macintosh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OSG Area Coordinators Meeting Operations</vt:lpstr>
      <vt:lpstr>PowerPoint Presentation</vt:lpstr>
      <vt:lpstr>Ongoing Items Notes</vt:lpstr>
      <vt:lpstr>PowerPoint Presentation</vt:lpstr>
      <vt:lpstr>WBS Items – Notes</vt:lpstr>
      <vt:lpstr>Concerns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Rob Quick</cp:lastModifiedBy>
  <cp:revision>45</cp:revision>
  <dcterms:created xsi:type="dcterms:W3CDTF">2011-12-21T16:10:53Z</dcterms:created>
  <dcterms:modified xsi:type="dcterms:W3CDTF">2012-06-20T16:45:48Z</dcterms:modified>
</cp:coreProperties>
</file>