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1-08-02 at 6.5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" y="1210715"/>
            <a:ext cx="9144000" cy="47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1-08-02 at 4.39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3"/>
          <a:stretch>
            <a:fillRect/>
          </a:stretch>
        </p:blipFill>
        <p:spPr>
          <a:xfrm>
            <a:off x="259268" y="148596"/>
            <a:ext cx="8787965" cy="4833042"/>
          </a:xfrm>
        </p:spPr>
      </p:pic>
    </p:spTree>
    <p:extLst>
      <p:ext uri="{BB962C8B-B14F-4D97-AF65-F5344CB8AC3E}">
        <p14:creationId xmlns:p14="http://schemas.microsoft.com/office/powerpoint/2010/main" val="39757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UCSD Submissions under Engage VO</a:t>
            </a:r>
            <a:br>
              <a:rPr lang="en-US" dirty="0" smtClean="0"/>
            </a:br>
            <a:r>
              <a:rPr lang="en-US" dirty="0" smtClean="0"/>
              <a:t>Andre Barbosa</a:t>
            </a:r>
            <a:endParaRPr lang="en-US" dirty="0"/>
          </a:p>
        </p:txBody>
      </p:sp>
      <p:pic>
        <p:nvPicPr>
          <p:cNvPr id="4" name="Content Placeholder 3" descr="sites_use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204081" y="1417638"/>
            <a:ext cx="5948754" cy="3271586"/>
          </a:xfrm>
        </p:spPr>
      </p:pic>
      <p:sp>
        <p:nvSpPr>
          <p:cNvPr id="5" name="Rectangle 4"/>
          <p:cNvSpPr/>
          <p:nvPr/>
        </p:nvSpPr>
        <p:spPr>
          <a:xfrm>
            <a:off x="2726988" y="525678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738" y="5054616"/>
            <a:ext cx="2513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Private Video of status (for this audience only)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UCSD Submissions under Engage VO Andre Barbosa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Pordes</dc:creator>
  <cp:lastModifiedBy>Ruth Pordes</cp:lastModifiedBy>
  <cp:revision>3</cp:revision>
  <dcterms:created xsi:type="dcterms:W3CDTF">2011-08-02T21:21:22Z</dcterms:created>
  <dcterms:modified xsi:type="dcterms:W3CDTF">2011-08-02T22:19:04Z</dcterms:modified>
</cp:coreProperties>
</file>