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06FF-5CD4-EF40-AD79-6B3898934AD6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76-4888-3D4E-AF21-1767D95D7B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06FF-5CD4-EF40-AD79-6B3898934AD6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76-4888-3D4E-AF21-1767D95D7B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06FF-5CD4-EF40-AD79-6B3898934AD6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76-4888-3D4E-AF21-1767D95D7B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D12DC1-BB88-6B49-A914-5DE104335772}" type="slidenum"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0" y="108216"/>
            <a:ext cx="1193800" cy="596900"/>
          </a:xfrm>
          <a:prstGeom prst="rect">
            <a:avLst/>
          </a:prstGeom>
        </p:spPr>
      </p:pic>
      <p:sp>
        <p:nvSpPr>
          <p:cNvPr id="10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066799" y="6467445"/>
            <a:ext cx="41876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algn="l" defTabSz="457200" rtl="0" eaLnBrk="1" latinLnBrk="0" hangingPunct="1">
              <a:defRPr lang="en-US" sz="1200" kern="120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06FF-5CD4-EF40-AD79-6B3898934AD6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76-4888-3D4E-AF21-1767D95D7B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06FF-5CD4-EF40-AD79-6B3898934AD6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76-4888-3D4E-AF21-1767D95D7B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06FF-5CD4-EF40-AD79-6B3898934AD6}" type="datetimeFigureOut">
              <a:rPr lang="en-US" smtClean="0"/>
              <a:t>9/18/13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76-4888-3D4E-AF21-1767D95D7B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06FF-5CD4-EF40-AD79-6B3898934AD6}" type="datetimeFigureOut">
              <a:rPr lang="en-US" smtClean="0"/>
              <a:t>9/18/13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76-4888-3D4E-AF21-1767D95D7B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06FF-5CD4-EF40-AD79-6B3898934AD6}" type="datetimeFigureOut">
              <a:rPr lang="en-US" smtClean="0"/>
              <a:t>9/18/13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76-4888-3D4E-AF21-1767D95D7B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06FF-5CD4-EF40-AD79-6B3898934AD6}" type="datetimeFigureOut">
              <a:rPr lang="en-US" smtClean="0"/>
              <a:t>9/18/13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76-4888-3D4E-AF21-1767D95D7B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06FF-5CD4-EF40-AD79-6B3898934AD6}" type="datetimeFigureOut">
              <a:rPr lang="en-US" smtClean="0"/>
              <a:t>9/18/13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76-4888-3D4E-AF21-1767D95D7B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06FF-5CD4-EF40-AD79-6B3898934AD6}" type="datetimeFigureOut">
              <a:rPr lang="en-US" smtClean="0"/>
              <a:t>9/18/13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76-4888-3D4E-AF21-1767D95D7B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06FF-5CD4-EF40-AD79-6B3898934AD6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1976-4888-3D4E-AF21-1767D95D7B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sthapa/SkeletonKey" TargetMode="External"/><Relationship Id="rId3" Type="http://schemas.openxmlformats.org/officeDocument/2006/relationships/hyperlink" Target="https://twiki.grid.iu.edu/bin/view/CampusGrids/SkeletonKe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SkeletonKey</a:t>
            </a:r>
            <a:r>
              <a:rPr lang="en-US" dirty="0" smtClean="0"/>
              <a:t>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Suchandra Thapa</a:t>
            </a:r>
          </a:p>
          <a:p>
            <a:r>
              <a:rPr lang="en-US" dirty="0" smtClean="0"/>
              <a:t>09/18/2013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SkeletonKey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of scripts and tools to facilitate use of Parrot and Chirp in user jobs</a:t>
            </a:r>
          </a:p>
          <a:p>
            <a:r>
              <a:rPr lang="en-US" dirty="0" smtClean="0"/>
              <a:t>Allows users to use simple configuration file to generate job wrapper that sets up remote access to data through Chirp and remote software access through CVMFS</a:t>
            </a:r>
          </a:p>
          <a:p>
            <a:r>
              <a:rPr lang="en-US" dirty="0" smtClean="0"/>
              <a:t>Also provides utilities to access CVMFS repositories in user shell for interactive 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SkeletonKey</a:t>
            </a:r>
            <a:r>
              <a:rPr lang="en-US" dirty="0" smtClean="0"/>
              <a:t> Information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Code available at </a:t>
            </a:r>
            <a:r>
              <a:rPr lang="en-US" dirty="0" smtClean="0">
                <a:hlinkClick r:id="rId2"/>
              </a:rPr>
              <a:t>https://github.com/sthapa/SkeletonKey</a:t>
            </a:r>
            <a:endParaRPr lang="en-US" dirty="0" smtClean="0"/>
          </a:p>
          <a:p>
            <a:r>
              <a:rPr lang="en-US" dirty="0" smtClean="0"/>
              <a:t>Documentation at </a:t>
            </a:r>
            <a:r>
              <a:rPr lang="en-US" dirty="0" smtClean="0">
                <a:hlinkClick r:id="rId3"/>
              </a:rPr>
              <a:t>https://twiki.grid.iu.edu/bin/view/CampusGrids/SkeletonKey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SkeletonKey</a:t>
            </a:r>
            <a:r>
              <a:rPr lang="en-US" dirty="0" smtClean="0"/>
              <a:t> Status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customized versions created for UC3, ATLAS, and </a:t>
            </a:r>
            <a:r>
              <a:rPr lang="en-US" dirty="0" err="1" smtClean="0"/>
              <a:t>osg</a:t>
            </a:r>
            <a:r>
              <a:rPr lang="en-US" dirty="0" smtClean="0"/>
              <a:t>-connect environments</a:t>
            </a:r>
          </a:p>
          <a:p>
            <a:r>
              <a:rPr lang="en-US" dirty="0" smtClean="0"/>
              <a:t>Used to benchmark Chirp/Parrot performance</a:t>
            </a:r>
          </a:p>
          <a:p>
            <a:r>
              <a:rPr lang="en-US" dirty="0" smtClean="0"/>
              <a:t>Currently working with </a:t>
            </a:r>
            <a:r>
              <a:rPr lang="en-US" dirty="0" err="1" smtClean="0"/>
              <a:t>SouthPoleTelescop</a:t>
            </a:r>
            <a:r>
              <a:rPr lang="en-US" smtClean="0"/>
              <a:t> </a:t>
            </a:r>
            <a:r>
              <a:rPr lang="en-US" dirty="0" smtClean="0"/>
              <a:t>group to convert existing application to use </a:t>
            </a:r>
            <a:r>
              <a:rPr lang="en-US" dirty="0" err="1" smtClean="0"/>
              <a:t>SkeletonKey</a:t>
            </a:r>
            <a:r>
              <a:rPr lang="en-US" dirty="0" smtClean="0"/>
              <a:t> and run on </a:t>
            </a:r>
            <a:r>
              <a:rPr lang="en-US" dirty="0" err="1" smtClean="0"/>
              <a:t>osg</a:t>
            </a:r>
            <a:r>
              <a:rPr lang="en-US" dirty="0" smtClean="0"/>
              <a:t>-connect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138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SkeletonKey Update</vt:lpstr>
      <vt:lpstr>SkeletonKey  </vt:lpstr>
      <vt:lpstr>SkeletonKey Information 2/2</vt:lpstr>
      <vt:lpstr>SkeletonKey Status </vt:lpstr>
    </vt:vector>
  </TitlesOfParts>
  <Company>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SkeletonKey Update</dc:title>
  <dc:creator>Suchandra Thapa</dc:creator>
  <cp:lastModifiedBy>Rob Gardner</cp:lastModifiedBy>
  <cp:revision>2</cp:revision>
  <dcterms:created xsi:type="dcterms:W3CDTF">2013-09-18T16:04:05Z</dcterms:created>
  <dcterms:modified xsi:type="dcterms:W3CDTF">2013-09-18T17:37:57Z</dcterms:modified>
</cp:coreProperties>
</file>