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8" r:id="rId11"/>
    <p:sldId id="29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0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opensciencegrid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mailto:slot11@opt-a002.ch" TargetMode="External"/><Relationship Id="rId3" Type="http://schemas.openxmlformats.org/officeDocument/2006/relationships/hyperlink" Target="mailto:slot6@opt-a001.cht" TargetMode="External"/><Relationship Id="rId7" Type="http://schemas.openxmlformats.org/officeDocument/2006/relationships/hyperlink" Target="mailto:slot10@opt-a002.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lot9@opt-a001.cht" TargetMode="External"/><Relationship Id="rId5" Type="http://schemas.openxmlformats.org/officeDocument/2006/relationships/hyperlink" Target="mailto:slot8@opt-a001.cht" TargetMode="External"/><Relationship Id="rId4" Type="http://schemas.openxmlformats.org/officeDocument/2006/relationships/hyperlink" Target="mailto:slot7@opt-a001.cht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395535" y="2265616"/>
            <a:ext cx="4795321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6500" b="1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6500" b="1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odu</a:t>
            </a:r>
            <a:r>
              <a:rPr sz="6500" b="1" spc="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8362" y="2265616"/>
            <a:ext cx="923937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9804" y="2265616"/>
            <a:ext cx="2146595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6500" b="1" spc="-1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endParaRPr sz="6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3763" y="3313842"/>
            <a:ext cx="5464479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201</a:t>
            </a:r>
            <a:r>
              <a:rPr lang="en-US"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5</a:t>
            </a:r>
            <a:r>
              <a:rPr sz="2450" spc="291" dirty="0" smtClean="0">
                <a:solidFill>
                  <a:srgbClr val="8F8FBF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OSG</a:t>
            </a:r>
            <a:r>
              <a:rPr sz="2450" spc="-69" dirty="0" smtClean="0">
                <a:solidFill>
                  <a:srgbClr val="8F8FBF"/>
                </a:solidFill>
                <a:latin typeface="Times New Roman"/>
                <a:cs typeface="Times New Roman"/>
              </a:rPr>
              <a:t> </a:t>
            </a:r>
            <a:r>
              <a:rPr sz="2450" spc="-25" dirty="0" smtClean="0">
                <a:solidFill>
                  <a:srgbClr val="8F8FBF"/>
                </a:solidFill>
                <a:latin typeface="Times New Roman"/>
                <a:cs typeface="Times New Roman"/>
              </a:rPr>
              <a:t>U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ser</a:t>
            </a:r>
            <a:r>
              <a:rPr sz="2450" spc="90" dirty="0" smtClean="0">
                <a:solidFill>
                  <a:srgbClr val="8F8FBF"/>
                </a:solidFill>
                <a:latin typeface="Times New Roman"/>
                <a:cs typeface="Times New Roman"/>
              </a:rPr>
              <a:t> </a:t>
            </a:r>
            <a:r>
              <a:rPr sz="2450" spc="14" dirty="0" smtClean="0">
                <a:solidFill>
                  <a:srgbClr val="8F8FBF"/>
                </a:solidFill>
                <a:latin typeface="Times New Roman"/>
                <a:cs typeface="Times New Roman"/>
              </a:rPr>
              <a:t>S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choo</a:t>
            </a:r>
            <a:r>
              <a:rPr sz="2450" spc="-25" dirty="0" smtClean="0">
                <a:solidFill>
                  <a:srgbClr val="8F8FBF"/>
                </a:solidFill>
                <a:latin typeface="Times New Roman"/>
                <a:cs typeface="Times New Roman"/>
              </a:rPr>
              <a:t>l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,</a:t>
            </a:r>
            <a:r>
              <a:rPr sz="2450" spc="277" dirty="0" smtClean="0">
                <a:solidFill>
                  <a:srgbClr val="8F8FBF"/>
                </a:solidFill>
                <a:latin typeface="Times New Roman"/>
                <a:cs typeface="Times New Roman"/>
              </a:rPr>
              <a:t> </a:t>
            </a:r>
            <a:r>
              <a:rPr sz="2450" spc="9" dirty="0" smtClean="0">
                <a:solidFill>
                  <a:srgbClr val="8F8FBF"/>
                </a:solidFill>
                <a:latin typeface="Times New Roman"/>
                <a:cs typeface="Times New Roman"/>
              </a:rPr>
              <a:t>M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ond</a:t>
            </a:r>
            <a:r>
              <a:rPr sz="2450" spc="-25" dirty="0" smtClean="0">
                <a:solidFill>
                  <a:srgbClr val="8F8FBF"/>
                </a:solidFill>
                <a:latin typeface="Times New Roman"/>
                <a:cs typeface="Times New Roman"/>
              </a:rPr>
              <a:t>a</a:t>
            </a:r>
            <a:r>
              <a:rPr sz="2450" spc="-109" dirty="0" smtClean="0">
                <a:solidFill>
                  <a:srgbClr val="8F8FBF"/>
                </a:solidFill>
                <a:latin typeface="Times New Roman"/>
                <a:cs typeface="Times New Roman"/>
              </a:rPr>
              <a:t>y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,</a:t>
            </a:r>
            <a:r>
              <a:rPr sz="2450" spc="443" dirty="0" smtClean="0">
                <a:solidFill>
                  <a:srgbClr val="8F8FBF"/>
                </a:solidFill>
                <a:latin typeface="Times New Roman"/>
                <a:cs typeface="Times New Roman"/>
              </a:rPr>
              <a:t> </a:t>
            </a:r>
            <a:r>
              <a:rPr sz="2450" spc="-25" dirty="0" smtClean="0">
                <a:solidFill>
                  <a:srgbClr val="8F8FBF"/>
                </a:solidFill>
                <a:latin typeface="Times New Roman"/>
                <a:cs typeface="Times New Roman"/>
              </a:rPr>
              <a:t>L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e</a:t>
            </a:r>
            <a:r>
              <a:rPr sz="2450" spc="34" dirty="0" smtClean="0">
                <a:solidFill>
                  <a:srgbClr val="8F8FBF"/>
                </a:solidFill>
                <a:latin typeface="Times New Roman"/>
                <a:cs typeface="Times New Roman"/>
              </a:rPr>
              <a:t>c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tu</a:t>
            </a:r>
            <a:r>
              <a:rPr sz="2450" spc="-19" dirty="0" smtClean="0">
                <a:solidFill>
                  <a:srgbClr val="8F8FBF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e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0760" y="3313842"/>
            <a:ext cx="241026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01379" y="4121854"/>
            <a:ext cx="4685763" cy="2133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4336" marR="1024458" algn="ctr">
              <a:lnSpc>
                <a:spcPts val="3335"/>
              </a:lnSpc>
              <a:spcBef>
                <a:spcPts val="166"/>
              </a:spcBef>
            </a:pPr>
            <a:r>
              <a:rPr lang="en-US" sz="3250" spc="-37" dirty="0" smtClean="0">
                <a:solidFill>
                  <a:srgbClr val="011892"/>
                </a:solidFill>
                <a:latin typeface="Times New Roman"/>
                <a:cs typeface="Times New Roman"/>
              </a:rPr>
              <a:t>Greg Thain</a:t>
            </a:r>
            <a:endParaRPr sz="3250" dirty="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236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Uni</a:t>
            </a:r>
            <a:r>
              <a:rPr sz="2750" spc="-18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ersi</a:t>
            </a:r>
            <a:r>
              <a:rPr sz="2750" spc="28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-2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750" spc="-26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isconsin–</a:t>
            </a:r>
            <a:r>
              <a:rPr sz="27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adison</a:t>
            </a:r>
            <a:endParaRPr lang="en-US" sz="2750" spc="0" dirty="0" smtClean="0">
              <a:solidFill>
                <a:srgbClr val="011892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236"/>
              </a:spcBef>
            </a:pPr>
            <a:r>
              <a:rPr lang="en-US"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Center For High Throughput Computing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843896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One Thing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371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971800"/>
            <a:ext cx="929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Computing is Cheap!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632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14779" y="395278"/>
            <a:ext cx="4881230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oals</a:t>
            </a:r>
            <a:r>
              <a:rPr sz="3850" b="1" spc="3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850" b="1" spc="-28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4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his</a:t>
            </a:r>
            <a:r>
              <a:rPr sz="3850" b="1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ession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531" y="1316424"/>
            <a:ext cx="292733" cy="3708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456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704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278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1430446"/>
            <a:ext cx="7402234" cy="161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Understand</a:t>
            </a:r>
            <a:r>
              <a:rPr sz="3250" spc="77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3250" spc="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basics</a:t>
            </a:r>
            <a:r>
              <a:rPr sz="3250" spc="11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igh</a:t>
            </a:r>
            <a:r>
              <a:rPr sz="3250" spc="-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oughput</a:t>
            </a:r>
            <a:endParaRPr sz="3250">
              <a:latin typeface="Times New Roman"/>
              <a:cs typeface="Times New Roman"/>
            </a:endParaRPr>
          </a:p>
          <a:p>
            <a:pPr marL="12700" marR="61882">
              <a:lnSpc>
                <a:spcPts val="3715"/>
              </a:lnSpc>
              <a:spcBef>
                <a:spcPts val="18"/>
              </a:spcBef>
            </a:pP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endParaRPr sz="3250">
              <a:latin typeface="Times New Roman"/>
              <a:cs typeface="Times New Roman"/>
            </a:endParaRPr>
          </a:p>
          <a:p>
            <a:pPr marL="12700" marR="61882">
              <a:lnSpc>
                <a:spcPct val="95825"/>
              </a:lnSpc>
              <a:spcBef>
                <a:spcPts val="1645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Understand</a:t>
            </a:r>
            <a:r>
              <a:rPr sz="3250" spc="77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ew</a:t>
            </a:r>
            <a:r>
              <a:rPr sz="3250" spc="-3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things</a:t>
            </a:r>
            <a:r>
              <a:rPr sz="3250" spc="43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about</a:t>
            </a:r>
            <a:r>
              <a:rPr sz="3250" spc="66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</a:t>
            </a:r>
            <a:r>
              <a:rPr sz="3250" spc="-1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437" y="3080653"/>
            <a:ext cx="350774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which</a:t>
            </a:r>
            <a:r>
              <a:rPr sz="3250" spc="11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250" spc="-2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</a:t>
            </a:r>
            <a:r>
              <a:rPr sz="3250" spc="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ind</a:t>
            </a:r>
            <a:r>
              <a:rPr sz="3250" spc="-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5363" y="3080653"/>
            <a:ext cx="2080319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77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-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</a:t>
            </a:r>
            <a:endParaRPr sz="3250" dirty="0">
              <a:latin typeface="Times New Roman"/>
              <a:cs typeface="Times New Roman"/>
            </a:endParaRPr>
          </a:p>
          <a:p>
            <a:pPr marL="27139" marR="61882">
              <a:lnSpc>
                <a:spcPct val="95825"/>
              </a:lnSpc>
              <a:spcBef>
                <a:spcPts val="1664"/>
              </a:spcBef>
            </a:pP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ommands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437" y="3787884"/>
            <a:ext cx="168757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</a:t>
            </a:r>
            <a:r>
              <a:rPr sz="3250" spc="-1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5185" y="3787884"/>
            <a:ext cx="1834438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endParaRPr sz="3250" dirty="0">
              <a:latin typeface="Times New Roman"/>
              <a:cs typeface="Times New Roman"/>
            </a:endParaRPr>
          </a:p>
          <a:p>
            <a:pPr marL="25901" marR="61882">
              <a:lnSpc>
                <a:spcPct val="95825"/>
              </a:lnSpc>
              <a:spcBef>
                <a:spcPts val="1664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locally!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4495115"/>
            <a:ext cx="76551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3133" y="4495115"/>
            <a:ext cx="286132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9443" y="4495115"/>
            <a:ext cx="648765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10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3022" y="3513093"/>
            <a:ext cx="1774618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6500" b="1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5146" y="3513093"/>
            <a:ext cx="2634854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6500" b="1" spc="-1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C?</a:t>
            </a:r>
            <a:endParaRPr sz="65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11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2906" y="6911578"/>
            <a:ext cx="9272587" cy="294679"/>
          </a:xfrm>
          <a:custGeom>
            <a:avLst/>
            <a:gdLst/>
            <a:ahLst/>
            <a:cxnLst/>
            <a:rect l="l" t="t" r="r" b="b"/>
            <a:pathLst>
              <a:path w="9272587" h="294679">
                <a:moveTo>
                  <a:pt x="0" y="0"/>
                </a:moveTo>
                <a:lnTo>
                  <a:pt x="0" y="294679"/>
                </a:lnTo>
                <a:lnTo>
                  <a:pt x="9272587" y="29467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5051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4039" y="6616898"/>
            <a:ext cx="8290321" cy="294679"/>
          </a:xfrm>
          <a:custGeom>
            <a:avLst/>
            <a:gdLst/>
            <a:ahLst/>
            <a:cxnLst/>
            <a:rect l="l" t="t" r="r" b="b"/>
            <a:pathLst>
              <a:path w="8290321" h="294679">
                <a:moveTo>
                  <a:pt x="0" y="0"/>
                </a:moveTo>
                <a:lnTo>
                  <a:pt x="0" y="294679"/>
                </a:lnTo>
                <a:lnTo>
                  <a:pt x="8290321" y="294679"/>
                </a:lnTo>
                <a:lnTo>
                  <a:pt x="8290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5841" y="2933401"/>
            <a:ext cx="1001911" cy="3683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5664" y="2943225"/>
            <a:ext cx="982265" cy="3663850"/>
          </a:xfrm>
          <a:custGeom>
            <a:avLst/>
            <a:gdLst/>
            <a:ahLst/>
            <a:cxnLst/>
            <a:rect l="l" t="t" r="r" b="b"/>
            <a:pathLst>
              <a:path w="982265" h="3663850">
                <a:moveTo>
                  <a:pt x="834925" y="3663850"/>
                </a:moveTo>
                <a:lnTo>
                  <a:pt x="147339" y="3663850"/>
                </a:lnTo>
                <a:lnTo>
                  <a:pt x="132644" y="3663127"/>
                </a:lnTo>
                <a:lnTo>
                  <a:pt x="91304" y="3652820"/>
                </a:lnTo>
                <a:lnTo>
                  <a:pt x="55527" y="3631754"/>
                </a:lnTo>
                <a:lnTo>
                  <a:pt x="27168" y="3601782"/>
                </a:lnTo>
                <a:lnTo>
                  <a:pt x="8081" y="3564759"/>
                </a:lnTo>
                <a:lnTo>
                  <a:pt x="121" y="3522538"/>
                </a:lnTo>
                <a:lnTo>
                  <a:pt x="0" y="3516510"/>
                </a:lnTo>
                <a:lnTo>
                  <a:pt x="0" y="147339"/>
                </a:lnTo>
                <a:lnTo>
                  <a:pt x="6307" y="104557"/>
                </a:lnTo>
                <a:lnTo>
                  <a:pt x="23992" y="66719"/>
                </a:lnTo>
                <a:lnTo>
                  <a:pt x="51202" y="35682"/>
                </a:lnTo>
                <a:lnTo>
                  <a:pt x="86081" y="13298"/>
                </a:lnTo>
                <a:lnTo>
                  <a:pt x="126775" y="1423"/>
                </a:lnTo>
                <a:lnTo>
                  <a:pt x="147339" y="0"/>
                </a:lnTo>
                <a:lnTo>
                  <a:pt x="834925" y="0"/>
                </a:lnTo>
                <a:lnTo>
                  <a:pt x="877708" y="6307"/>
                </a:lnTo>
                <a:lnTo>
                  <a:pt x="915545" y="23992"/>
                </a:lnTo>
                <a:lnTo>
                  <a:pt x="946583" y="51202"/>
                </a:lnTo>
                <a:lnTo>
                  <a:pt x="968966" y="86081"/>
                </a:lnTo>
                <a:lnTo>
                  <a:pt x="980841" y="126775"/>
                </a:lnTo>
                <a:lnTo>
                  <a:pt x="982265" y="147339"/>
                </a:lnTo>
                <a:lnTo>
                  <a:pt x="982265" y="3516510"/>
                </a:lnTo>
                <a:lnTo>
                  <a:pt x="975958" y="3559293"/>
                </a:lnTo>
                <a:lnTo>
                  <a:pt x="958272" y="3597130"/>
                </a:lnTo>
                <a:lnTo>
                  <a:pt x="931062" y="3628168"/>
                </a:lnTo>
                <a:lnTo>
                  <a:pt x="896183" y="3650551"/>
                </a:lnTo>
                <a:lnTo>
                  <a:pt x="855489" y="3662427"/>
                </a:lnTo>
                <a:lnTo>
                  <a:pt x="834925" y="366385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4039" y="2638722"/>
            <a:ext cx="8290321" cy="294680"/>
          </a:xfrm>
          <a:custGeom>
            <a:avLst/>
            <a:gdLst/>
            <a:ahLst/>
            <a:cxnLst/>
            <a:rect l="l" t="t" r="r" b="b"/>
            <a:pathLst>
              <a:path w="8290321" h="294680">
                <a:moveTo>
                  <a:pt x="0" y="0"/>
                </a:moveTo>
                <a:lnTo>
                  <a:pt x="0" y="294680"/>
                </a:lnTo>
                <a:lnTo>
                  <a:pt x="8290321" y="294680"/>
                </a:lnTo>
                <a:lnTo>
                  <a:pt x="8290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4039" y="1165324"/>
            <a:ext cx="8290321" cy="1473398"/>
          </a:xfrm>
          <a:custGeom>
            <a:avLst/>
            <a:gdLst/>
            <a:ahLst/>
            <a:cxnLst/>
            <a:rect l="l" t="t" r="r" b="b"/>
            <a:pathLst>
              <a:path w="8290321" h="1473398">
                <a:moveTo>
                  <a:pt x="8290321" y="1473398"/>
                </a:moveTo>
                <a:lnTo>
                  <a:pt x="4145160" y="0"/>
                </a:lnTo>
                <a:lnTo>
                  <a:pt x="0" y="1473398"/>
                </a:lnTo>
                <a:lnTo>
                  <a:pt x="8290321" y="1473398"/>
                </a:lnTo>
                <a:close/>
              </a:path>
            </a:pathLst>
          </a:custGeom>
          <a:solidFill>
            <a:srgbClr val="5051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3800" y="1790700"/>
            <a:ext cx="25781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10647" y="2933401"/>
            <a:ext cx="1001911" cy="3683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0470" y="2943225"/>
            <a:ext cx="982265" cy="3663850"/>
          </a:xfrm>
          <a:custGeom>
            <a:avLst/>
            <a:gdLst/>
            <a:ahLst/>
            <a:cxnLst/>
            <a:rect l="l" t="t" r="r" b="b"/>
            <a:pathLst>
              <a:path w="982265" h="3663850">
                <a:moveTo>
                  <a:pt x="834925" y="3663850"/>
                </a:moveTo>
                <a:lnTo>
                  <a:pt x="147339" y="3663850"/>
                </a:lnTo>
                <a:lnTo>
                  <a:pt x="132643" y="3663127"/>
                </a:lnTo>
                <a:lnTo>
                  <a:pt x="91303" y="3652820"/>
                </a:lnTo>
                <a:lnTo>
                  <a:pt x="55526" y="3631754"/>
                </a:lnTo>
                <a:lnTo>
                  <a:pt x="27167" y="3601782"/>
                </a:lnTo>
                <a:lnTo>
                  <a:pt x="8081" y="3564759"/>
                </a:lnTo>
                <a:lnTo>
                  <a:pt x="121" y="3522538"/>
                </a:lnTo>
                <a:lnTo>
                  <a:pt x="0" y="3516510"/>
                </a:lnTo>
                <a:lnTo>
                  <a:pt x="0" y="147339"/>
                </a:lnTo>
                <a:lnTo>
                  <a:pt x="6307" y="104557"/>
                </a:lnTo>
                <a:lnTo>
                  <a:pt x="23992" y="66719"/>
                </a:lnTo>
                <a:lnTo>
                  <a:pt x="51202" y="35682"/>
                </a:lnTo>
                <a:lnTo>
                  <a:pt x="86081" y="13298"/>
                </a:lnTo>
                <a:lnTo>
                  <a:pt x="126775" y="1423"/>
                </a:lnTo>
                <a:lnTo>
                  <a:pt x="147339" y="0"/>
                </a:lnTo>
                <a:lnTo>
                  <a:pt x="834925" y="0"/>
                </a:lnTo>
                <a:lnTo>
                  <a:pt x="877708" y="6307"/>
                </a:lnTo>
                <a:lnTo>
                  <a:pt x="915545" y="23992"/>
                </a:lnTo>
                <a:lnTo>
                  <a:pt x="946583" y="51202"/>
                </a:lnTo>
                <a:lnTo>
                  <a:pt x="968966" y="86081"/>
                </a:lnTo>
                <a:lnTo>
                  <a:pt x="980841" y="126775"/>
                </a:lnTo>
                <a:lnTo>
                  <a:pt x="982265" y="147339"/>
                </a:lnTo>
                <a:lnTo>
                  <a:pt x="982265" y="3516510"/>
                </a:lnTo>
                <a:lnTo>
                  <a:pt x="975958" y="3559293"/>
                </a:lnTo>
                <a:lnTo>
                  <a:pt x="958272" y="3597130"/>
                </a:lnTo>
                <a:lnTo>
                  <a:pt x="931062" y="3628168"/>
                </a:lnTo>
                <a:lnTo>
                  <a:pt x="896183" y="3650551"/>
                </a:lnTo>
                <a:lnTo>
                  <a:pt x="855489" y="3662427"/>
                </a:lnTo>
                <a:lnTo>
                  <a:pt x="834925" y="366385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42528" y="395278"/>
            <a:ext cx="482573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r>
              <a:rPr sz="3850" b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3850" b="1" spc="-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cien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0713" y="1780254"/>
            <a:ext cx="472370" cy="654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45"/>
              </a:lnSpc>
              <a:spcBef>
                <a:spcPts val="252"/>
              </a:spcBef>
            </a:pP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S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0651" y="1780254"/>
            <a:ext cx="2231332" cy="654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45"/>
              </a:lnSpc>
              <a:spcBef>
                <a:spcPts val="252"/>
              </a:spcBef>
            </a:pPr>
            <a:r>
              <a:rPr sz="4950" dirty="0" smtClean="0">
                <a:solidFill>
                  <a:srgbClr val="FEFFFF"/>
                </a:solidFill>
                <a:latin typeface="Times New Roman"/>
                <a:cs typeface="Times New Roman"/>
              </a:rPr>
              <a:t>c</a:t>
            </a:r>
            <a:r>
              <a:rPr sz="4950" spc="-744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i</a:t>
            </a:r>
            <a:r>
              <a:rPr sz="4950" spc="-744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e</a:t>
            </a:r>
            <a:r>
              <a:rPr sz="4950" spc="-279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n</a:t>
            </a:r>
            <a:r>
              <a:rPr sz="4950" spc="-274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c</a:t>
            </a:r>
            <a:r>
              <a:rPr sz="4950" spc="-809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e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11729" y="7479344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 rot="16200000">
            <a:off x="2128538" y="4533532"/>
            <a:ext cx="1656596" cy="483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4"/>
              </a:lnSpc>
              <a:spcBef>
                <a:spcPts val="190"/>
              </a:spcBef>
            </a:pPr>
            <a:r>
              <a:rPr sz="3700" spc="-50" dirty="0" smtClean="0">
                <a:solidFill>
                  <a:srgbClr val="941000"/>
                </a:solidFill>
                <a:latin typeface="Times New Roman"/>
                <a:cs typeface="Times New Roman"/>
              </a:rPr>
              <a:t>T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heo</a:t>
            </a:r>
            <a:r>
              <a:rPr sz="3700" spc="59" dirty="0" smtClean="0">
                <a:solidFill>
                  <a:srgbClr val="941000"/>
                </a:solidFill>
                <a:latin typeface="Times New Roman"/>
                <a:cs typeface="Times New Roman"/>
              </a:rPr>
              <a:t>r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y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5718290" y="4533532"/>
            <a:ext cx="2806705" cy="483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4"/>
              </a:lnSpc>
              <a:spcBef>
                <a:spcPts val="190"/>
              </a:spcBef>
            </a:pPr>
            <a:r>
              <a:rPr sz="3700" dirty="0" smtClean="0">
                <a:solidFill>
                  <a:srgbClr val="941000"/>
                </a:solidFill>
                <a:latin typeface="Times New Roman"/>
                <a:cs typeface="Times New Roman"/>
              </a:rPr>
              <a:t>Ex</a:t>
            </a:r>
            <a:r>
              <a:rPr sz="3700" spc="14" dirty="0" smtClean="0">
                <a:solidFill>
                  <a:srgbClr val="941000"/>
                </a:solidFill>
                <a:latin typeface="Times New Roman"/>
                <a:cs typeface="Times New Roman"/>
              </a:rPr>
              <a:t>p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e</a:t>
            </a:r>
            <a:r>
              <a:rPr sz="3700" spc="-14" dirty="0" smtClean="0">
                <a:solidFill>
                  <a:srgbClr val="941000"/>
                </a:solidFill>
                <a:latin typeface="Times New Roman"/>
                <a:cs typeface="Times New Roman"/>
              </a:rPr>
              <a:t>r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ime</a:t>
            </a:r>
            <a:r>
              <a:rPr sz="3700" spc="-25" dirty="0" smtClean="0">
                <a:solidFill>
                  <a:srgbClr val="941000"/>
                </a:solidFill>
                <a:latin typeface="Times New Roman"/>
                <a:cs typeface="Times New Roman"/>
              </a:rPr>
              <a:t>n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ts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906" y="6616898"/>
            <a:ext cx="491132" cy="294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84039" y="6616898"/>
            <a:ext cx="8290321" cy="294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92906" y="6911578"/>
            <a:ext cx="9272587" cy="294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84039" y="2638722"/>
            <a:ext cx="8290321" cy="294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2906" y="6911578"/>
            <a:ext cx="9272587" cy="294679"/>
          </a:xfrm>
          <a:custGeom>
            <a:avLst/>
            <a:gdLst/>
            <a:ahLst/>
            <a:cxnLst/>
            <a:rect l="l" t="t" r="r" b="b"/>
            <a:pathLst>
              <a:path w="9272587" h="294679">
                <a:moveTo>
                  <a:pt x="0" y="0"/>
                </a:moveTo>
                <a:lnTo>
                  <a:pt x="0" y="294679"/>
                </a:lnTo>
                <a:lnTo>
                  <a:pt x="9272587" y="29467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5051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4039" y="6616898"/>
            <a:ext cx="8290321" cy="294679"/>
          </a:xfrm>
          <a:custGeom>
            <a:avLst/>
            <a:gdLst/>
            <a:ahLst/>
            <a:cxnLst/>
            <a:rect l="l" t="t" r="r" b="b"/>
            <a:pathLst>
              <a:path w="8290321" h="294679">
                <a:moveTo>
                  <a:pt x="0" y="0"/>
                </a:moveTo>
                <a:lnTo>
                  <a:pt x="0" y="294679"/>
                </a:lnTo>
                <a:lnTo>
                  <a:pt x="8290321" y="294679"/>
                </a:lnTo>
                <a:lnTo>
                  <a:pt x="8290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5349" y="2938313"/>
            <a:ext cx="1001911" cy="3683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75171" y="2948136"/>
            <a:ext cx="982265" cy="3663850"/>
          </a:xfrm>
          <a:custGeom>
            <a:avLst/>
            <a:gdLst/>
            <a:ahLst/>
            <a:cxnLst/>
            <a:rect l="l" t="t" r="r" b="b"/>
            <a:pathLst>
              <a:path w="982265" h="3663850">
                <a:moveTo>
                  <a:pt x="834925" y="3663850"/>
                </a:moveTo>
                <a:lnTo>
                  <a:pt x="147339" y="3663850"/>
                </a:lnTo>
                <a:lnTo>
                  <a:pt x="132643" y="3663127"/>
                </a:lnTo>
                <a:lnTo>
                  <a:pt x="91303" y="3652820"/>
                </a:lnTo>
                <a:lnTo>
                  <a:pt x="55526" y="3631754"/>
                </a:lnTo>
                <a:lnTo>
                  <a:pt x="27167" y="3601782"/>
                </a:lnTo>
                <a:lnTo>
                  <a:pt x="8081" y="3564759"/>
                </a:lnTo>
                <a:lnTo>
                  <a:pt x="121" y="3522538"/>
                </a:lnTo>
                <a:lnTo>
                  <a:pt x="0" y="3516510"/>
                </a:lnTo>
                <a:lnTo>
                  <a:pt x="0" y="147339"/>
                </a:lnTo>
                <a:lnTo>
                  <a:pt x="6307" y="104557"/>
                </a:lnTo>
                <a:lnTo>
                  <a:pt x="23992" y="66719"/>
                </a:lnTo>
                <a:lnTo>
                  <a:pt x="51202" y="35682"/>
                </a:lnTo>
                <a:lnTo>
                  <a:pt x="86081" y="13298"/>
                </a:lnTo>
                <a:lnTo>
                  <a:pt x="126775" y="1423"/>
                </a:lnTo>
                <a:lnTo>
                  <a:pt x="147339" y="0"/>
                </a:lnTo>
                <a:lnTo>
                  <a:pt x="834925" y="0"/>
                </a:lnTo>
                <a:lnTo>
                  <a:pt x="877708" y="6307"/>
                </a:lnTo>
                <a:lnTo>
                  <a:pt x="915545" y="23992"/>
                </a:lnTo>
                <a:lnTo>
                  <a:pt x="946583" y="51202"/>
                </a:lnTo>
                <a:lnTo>
                  <a:pt x="968966" y="86081"/>
                </a:lnTo>
                <a:lnTo>
                  <a:pt x="980841" y="126775"/>
                </a:lnTo>
                <a:lnTo>
                  <a:pt x="982265" y="147339"/>
                </a:lnTo>
                <a:lnTo>
                  <a:pt x="982265" y="3516510"/>
                </a:lnTo>
                <a:lnTo>
                  <a:pt x="975958" y="3559293"/>
                </a:lnTo>
                <a:lnTo>
                  <a:pt x="958272" y="3597130"/>
                </a:lnTo>
                <a:lnTo>
                  <a:pt x="931063" y="3628168"/>
                </a:lnTo>
                <a:lnTo>
                  <a:pt x="896184" y="3650551"/>
                </a:lnTo>
                <a:lnTo>
                  <a:pt x="855490" y="3662427"/>
                </a:lnTo>
                <a:lnTo>
                  <a:pt x="834925" y="366385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4039" y="2638722"/>
            <a:ext cx="8290321" cy="294680"/>
          </a:xfrm>
          <a:custGeom>
            <a:avLst/>
            <a:gdLst/>
            <a:ahLst/>
            <a:cxnLst/>
            <a:rect l="l" t="t" r="r" b="b"/>
            <a:pathLst>
              <a:path w="8290321" h="294680">
                <a:moveTo>
                  <a:pt x="0" y="0"/>
                </a:moveTo>
                <a:lnTo>
                  <a:pt x="0" y="294680"/>
                </a:lnTo>
                <a:lnTo>
                  <a:pt x="8290321" y="294680"/>
                </a:lnTo>
                <a:lnTo>
                  <a:pt x="8290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4039" y="1165324"/>
            <a:ext cx="8290321" cy="1473398"/>
          </a:xfrm>
          <a:custGeom>
            <a:avLst/>
            <a:gdLst/>
            <a:ahLst/>
            <a:cxnLst/>
            <a:rect l="l" t="t" r="r" b="b"/>
            <a:pathLst>
              <a:path w="8290321" h="1473398">
                <a:moveTo>
                  <a:pt x="8290321" y="1473398"/>
                </a:moveTo>
                <a:lnTo>
                  <a:pt x="4145160" y="0"/>
                </a:lnTo>
                <a:lnTo>
                  <a:pt x="0" y="1473398"/>
                </a:lnTo>
                <a:lnTo>
                  <a:pt x="8290321" y="1473398"/>
                </a:lnTo>
                <a:close/>
              </a:path>
            </a:pathLst>
          </a:custGeom>
          <a:solidFill>
            <a:srgbClr val="5051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3800" y="1790700"/>
            <a:ext cx="25781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1139" y="2938313"/>
            <a:ext cx="1001911" cy="3683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00962" y="2948136"/>
            <a:ext cx="982265" cy="3663850"/>
          </a:xfrm>
          <a:custGeom>
            <a:avLst/>
            <a:gdLst/>
            <a:ahLst/>
            <a:cxnLst/>
            <a:rect l="l" t="t" r="r" b="b"/>
            <a:pathLst>
              <a:path w="982265" h="3663850">
                <a:moveTo>
                  <a:pt x="834925" y="3663850"/>
                </a:moveTo>
                <a:lnTo>
                  <a:pt x="147339" y="3663850"/>
                </a:lnTo>
                <a:lnTo>
                  <a:pt x="132643" y="3663127"/>
                </a:lnTo>
                <a:lnTo>
                  <a:pt x="91303" y="3652820"/>
                </a:lnTo>
                <a:lnTo>
                  <a:pt x="55526" y="3631754"/>
                </a:lnTo>
                <a:lnTo>
                  <a:pt x="27167" y="3601782"/>
                </a:lnTo>
                <a:lnTo>
                  <a:pt x="8081" y="3564759"/>
                </a:lnTo>
                <a:lnTo>
                  <a:pt x="121" y="3522538"/>
                </a:lnTo>
                <a:lnTo>
                  <a:pt x="0" y="3516510"/>
                </a:lnTo>
                <a:lnTo>
                  <a:pt x="0" y="147339"/>
                </a:lnTo>
                <a:lnTo>
                  <a:pt x="6307" y="104557"/>
                </a:lnTo>
                <a:lnTo>
                  <a:pt x="23992" y="66719"/>
                </a:lnTo>
                <a:lnTo>
                  <a:pt x="51202" y="35682"/>
                </a:lnTo>
                <a:lnTo>
                  <a:pt x="86081" y="13298"/>
                </a:lnTo>
                <a:lnTo>
                  <a:pt x="126775" y="1423"/>
                </a:lnTo>
                <a:lnTo>
                  <a:pt x="147339" y="0"/>
                </a:lnTo>
                <a:lnTo>
                  <a:pt x="834925" y="0"/>
                </a:lnTo>
                <a:lnTo>
                  <a:pt x="877708" y="6307"/>
                </a:lnTo>
                <a:lnTo>
                  <a:pt x="915545" y="23992"/>
                </a:lnTo>
                <a:lnTo>
                  <a:pt x="946583" y="51202"/>
                </a:lnTo>
                <a:lnTo>
                  <a:pt x="968966" y="86081"/>
                </a:lnTo>
                <a:lnTo>
                  <a:pt x="980841" y="126775"/>
                </a:lnTo>
                <a:lnTo>
                  <a:pt x="982265" y="147339"/>
                </a:lnTo>
                <a:lnTo>
                  <a:pt x="982265" y="3516510"/>
                </a:lnTo>
                <a:lnTo>
                  <a:pt x="975958" y="3559293"/>
                </a:lnTo>
                <a:lnTo>
                  <a:pt x="958272" y="3597130"/>
                </a:lnTo>
                <a:lnTo>
                  <a:pt x="931062" y="3628168"/>
                </a:lnTo>
                <a:lnTo>
                  <a:pt x="896183" y="3650551"/>
                </a:lnTo>
                <a:lnTo>
                  <a:pt x="855489" y="3662427"/>
                </a:lnTo>
                <a:lnTo>
                  <a:pt x="834925" y="366385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8243" y="2933401"/>
            <a:ext cx="1001911" cy="3683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8067" y="2943225"/>
            <a:ext cx="982265" cy="3663850"/>
          </a:xfrm>
          <a:custGeom>
            <a:avLst/>
            <a:gdLst/>
            <a:ahLst/>
            <a:cxnLst/>
            <a:rect l="l" t="t" r="r" b="b"/>
            <a:pathLst>
              <a:path w="982265" h="3663850">
                <a:moveTo>
                  <a:pt x="834925" y="3663850"/>
                </a:moveTo>
                <a:lnTo>
                  <a:pt x="147339" y="3663850"/>
                </a:lnTo>
                <a:lnTo>
                  <a:pt x="132644" y="3663127"/>
                </a:lnTo>
                <a:lnTo>
                  <a:pt x="91304" y="3652820"/>
                </a:lnTo>
                <a:lnTo>
                  <a:pt x="55527" y="3631754"/>
                </a:lnTo>
                <a:lnTo>
                  <a:pt x="27168" y="3601782"/>
                </a:lnTo>
                <a:lnTo>
                  <a:pt x="8081" y="3564759"/>
                </a:lnTo>
                <a:lnTo>
                  <a:pt x="121" y="3522538"/>
                </a:lnTo>
                <a:lnTo>
                  <a:pt x="0" y="3516510"/>
                </a:lnTo>
                <a:lnTo>
                  <a:pt x="0" y="147339"/>
                </a:lnTo>
                <a:lnTo>
                  <a:pt x="6307" y="104557"/>
                </a:lnTo>
                <a:lnTo>
                  <a:pt x="23992" y="66719"/>
                </a:lnTo>
                <a:lnTo>
                  <a:pt x="51202" y="35682"/>
                </a:lnTo>
                <a:lnTo>
                  <a:pt x="86081" y="13298"/>
                </a:lnTo>
                <a:lnTo>
                  <a:pt x="126775" y="1423"/>
                </a:lnTo>
                <a:lnTo>
                  <a:pt x="147339" y="0"/>
                </a:lnTo>
                <a:lnTo>
                  <a:pt x="834925" y="0"/>
                </a:lnTo>
                <a:lnTo>
                  <a:pt x="877708" y="6307"/>
                </a:lnTo>
                <a:lnTo>
                  <a:pt x="915545" y="23992"/>
                </a:lnTo>
                <a:lnTo>
                  <a:pt x="946583" y="51202"/>
                </a:lnTo>
                <a:lnTo>
                  <a:pt x="968966" y="86081"/>
                </a:lnTo>
                <a:lnTo>
                  <a:pt x="980841" y="126775"/>
                </a:lnTo>
                <a:lnTo>
                  <a:pt x="982265" y="147339"/>
                </a:lnTo>
                <a:lnTo>
                  <a:pt x="982265" y="3516510"/>
                </a:lnTo>
                <a:lnTo>
                  <a:pt x="975958" y="3559293"/>
                </a:lnTo>
                <a:lnTo>
                  <a:pt x="958272" y="3597130"/>
                </a:lnTo>
                <a:lnTo>
                  <a:pt x="931063" y="3628168"/>
                </a:lnTo>
                <a:lnTo>
                  <a:pt x="896184" y="3650551"/>
                </a:lnTo>
                <a:lnTo>
                  <a:pt x="855490" y="3662427"/>
                </a:lnTo>
                <a:lnTo>
                  <a:pt x="834925" y="366385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42528" y="395278"/>
            <a:ext cx="482573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r>
              <a:rPr sz="3850" b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3850" b="1" spc="-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cien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0713" y="1780254"/>
            <a:ext cx="472370" cy="654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45"/>
              </a:lnSpc>
              <a:spcBef>
                <a:spcPts val="252"/>
              </a:spcBef>
            </a:pP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S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0651" y="1780254"/>
            <a:ext cx="2231332" cy="654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45"/>
              </a:lnSpc>
              <a:spcBef>
                <a:spcPts val="252"/>
              </a:spcBef>
            </a:pPr>
            <a:r>
              <a:rPr sz="4950" dirty="0" smtClean="0">
                <a:solidFill>
                  <a:srgbClr val="FEFFFF"/>
                </a:solidFill>
                <a:latin typeface="Times New Roman"/>
                <a:cs typeface="Times New Roman"/>
              </a:rPr>
              <a:t>c</a:t>
            </a:r>
            <a:r>
              <a:rPr sz="4950" spc="-744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i</a:t>
            </a:r>
            <a:r>
              <a:rPr sz="4950" spc="-744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e</a:t>
            </a:r>
            <a:r>
              <a:rPr sz="4950" spc="-279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n</a:t>
            </a:r>
            <a:r>
              <a:rPr sz="4950" spc="-274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c</a:t>
            </a:r>
            <a:r>
              <a:rPr sz="4950" spc="-809" dirty="0" smtClean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95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e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11729" y="7479344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 rot="16200000">
            <a:off x="1048047" y="4538444"/>
            <a:ext cx="1656596" cy="483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4"/>
              </a:lnSpc>
              <a:spcBef>
                <a:spcPts val="190"/>
              </a:spcBef>
            </a:pPr>
            <a:r>
              <a:rPr sz="3700" spc="-50" dirty="0" smtClean="0">
                <a:solidFill>
                  <a:srgbClr val="941000"/>
                </a:solidFill>
                <a:latin typeface="Times New Roman"/>
                <a:cs typeface="Times New Roman"/>
              </a:rPr>
              <a:t>T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heo</a:t>
            </a:r>
            <a:r>
              <a:rPr sz="3700" spc="59" dirty="0" smtClean="0">
                <a:solidFill>
                  <a:srgbClr val="941000"/>
                </a:solidFill>
                <a:latin typeface="Times New Roman"/>
                <a:cs typeface="Times New Roman"/>
              </a:rPr>
              <a:t>r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y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 rot="16200000">
            <a:off x="3787409" y="4533532"/>
            <a:ext cx="2503663" cy="483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4"/>
              </a:lnSpc>
              <a:spcBef>
                <a:spcPts val="190"/>
              </a:spcBef>
            </a:pPr>
            <a:r>
              <a:rPr sz="3700" spc="-79" dirty="0" smtClean="0">
                <a:solidFill>
                  <a:srgbClr val="0332FF"/>
                </a:solidFill>
                <a:latin typeface="Times New Roman"/>
                <a:cs typeface="Times New Roman"/>
              </a:rPr>
              <a:t>C</a:t>
            </a:r>
            <a:r>
              <a:rPr sz="3700" spc="0" dirty="0" smtClean="0">
                <a:solidFill>
                  <a:srgbClr val="0332FF"/>
                </a:solidFill>
                <a:latin typeface="Times New Roman"/>
                <a:cs typeface="Times New Roman"/>
              </a:rPr>
              <a:t>omputing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6798782" y="4538443"/>
            <a:ext cx="2806705" cy="483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4"/>
              </a:lnSpc>
              <a:spcBef>
                <a:spcPts val="190"/>
              </a:spcBef>
            </a:pPr>
            <a:r>
              <a:rPr sz="3700" dirty="0" smtClean="0">
                <a:solidFill>
                  <a:srgbClr val="941000"/>
                </a:solidFill>
                <a:latin typeface="Times New Roman"/>
                <a:cs typeface="Times New Roman"/>
              </a:rPr>
              <a:t>Ex</a:t>
            </a:r>
            <a:r>
              <a:rPr sz="3700" spc="14" dirty="0" smtClean="0">
                <a:solidFill>
                  <a:srgbClr val="941000"/>
                </a:solidFill>
                <a:latin typeface="Times New Roman"/>
                <a:cs typeface="Times New Roman"/>
              </a:rPr>
              <a:t>p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e</a:t>
            </a:r>
            <a:r>
              <a:rPr sz="3700" spc="-14" dirty="0" smtClean="0">
                <a:solidFill>
                  <a:srgbClr val="941000"/>
                </a:solidFill>
                <a:latin typeface="Times New Roman"/>
                <a:cs typeface="Times New Roman"/>
              </a:rPr>
              <a:t>r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ime</a:t>
            </a:r>
            <a:r>
              <a:rPr sz="3700" spc="-25" dirty="0" smtClean="0">
                <a:solidFill>
                  <a:srgbClr val="941000"/>
                </a:solidFill>
                <a:latin typeface="Times New Roman"/>
                <a:cs typeface="Times New Roman"/>
              </a:rPr>
              <a:t>n</a:t>
            </a:r>
            <a:r>
              <a:rPr sz="370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ts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906" y="6616898"/>
            <a:ext cx="491132" cy="294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84039" y="6616898"/>
            <a:ext cx="8290321" cy="294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92906" y="6911578"/>
            <a:ext cx="9272587" cy="294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84039" y="2638722"/>
            <a:ext cx="8290321" cy="294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1177" y="395278"/>
            <a:ext cx="428843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Example</a:t>
            </a:r>
            <a:r>
              <a:rPr sz="3850" b="1" spc="1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Challenge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531" y="1316424"/>
            <a:ext cx="292733" cy="4180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456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278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569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1430446"/>
            <a:ext cx="8624292" cy="2323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882">
              <a:lnSpc>
                <a:spcPts val="3335"/>
              </a:lnSpc>
              <a:spcBef>
                <a:spcPts val="166"/>
              </a:spcBef>
            </a:pPr>
            <a:r>
              <a:rPr sz="3250" spc="-2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27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am</a:t>
            </a:r>
            <a:r>
              <a:rPr sz="3250" spc="6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3250" spc="1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(simul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tion,</a:t>
            </a:r>
            <a:r>
              <a:rPr sz="3250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250" dirty="0">
              <a:latin typeface="Times New Roman"/>
              <a:cs typeface="Times New Roman"/>
            </a:endParaRPr>
          </a:p>
          <a:p>
            <a:pPr marL="12700" marR="61882">
              <a:lnSpc>
                <a:spcPts val="3715"/>
              </a:lnSpc>
              <a:spcBef>
                <a:spcPts val="18"/>
              </a:spcBef>
            </a:pPr>
            <a:r>
              <a:rPr sz="3250" spc="-23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250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ta</a:t>
            </a:r>
            <a:r>
              <a:rPr sz="3250" spc="4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anal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si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image</a:t>
            </a:r>
            <a:r>
              <a:rPr sz="3250" spc="3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anal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si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…)</a:t>
            </a:r>
            <a:endParaRPr sz="3250" dirty="0">
              <a:latin typeface="Times New Roman"/>
              <a:cs typeface="Times New Roman"/>
            </a:endParaRPr>
          </a:p>
          <a:p>
            <a:pPr marL="12700" marR="61882">
              <a:lnSpc>
                <a:spcPct val="95825"/>
              </a:lnSpc>
              <a:spcBef>
                <a:spcPts val="1645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Each</a:t>
            </a:r>
            <a:r>
              <a:rPr sz="3250" spc="-1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3250" spc="1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takes</a:t>
            </a:r>
            <a:r>
              <a:rPr sz="3250" spc="2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about</a:t>
            </a:r>
            <a:r>
              <a:rPr sz="3250" spc="66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hour</a:t>
            </a: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ts val="5685"/>
              </a:lnSpc>
              <a:spcBef>
                <a:spcPts val="284"/>
              </a:spcBef>
            </a:pPr>
            <a:r>
              <a:rPr sz="4875" spc="-244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4875" spc="-125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-14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4875" spc="-14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875" spc="345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-19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4875" spc="192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4875" spc="178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4875" spc="39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4875" spc="-29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4875" spc="-19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4875" spc="-14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am</a:t>
            </a:r>
            <a:r>
              <a:rPr sz="4875" spc="645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8</a:t>
            </a:r>
            <a:r>
              <a:rPr sz="4875" spc="-92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3172" dirty="0" smtClean="0">
                <a:solidFill>
                  <a:srgbClr val="011892"/>
                </a:solidFill>
                <a:latin typeface="Meiryo"/>
                <a:cs typeface="Meiryo"/>
              </a:rPr>
              <a:t>×</a:t>
            </a:r>
            <a:r>
              <a:rPr sz="4875" spc="-128" baseline="-3172" dirty="0" smtClean="0">
                <a:solidFill>
                  <a:srgbClr val="011892"/>
                </a:solidFill>
                <a:latin typeface="Meiryo"/>
                <a:cs typeface="Meiryo"/>
              </a:rPr>
              <a:t> 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12</a:t>
            </a:r>
            <a:r>
              <a:rPr sz="4875" spc="-59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3172" dirty="0" smtClean="0">
                <a:solidFill>
                  <a:srgbClr val="011892"/>
                </a:solidFill>
                <a:latin typeface="Meiryo"/>
                <a:cs typeface="Meiryo"/>
              </a:rPr>
              <a:t>×</a:t>
            </a:r>
            <a:r>
              <a:rPr sz="4875" spc="-128" baseline="-3172" dirty="0" smtClean="0">
                <a:solidFill>
                  <a:srgbClr val="011892"/>
                </a:solidFill>
                <a:latin typeface="Meiryo"/>
                <a:cs typeface="Meiryo"/>
              </a:rPr>
              <a:t> 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100</a:t>
            </a:r>
            <a:r>
              <a:rPr sz="4875" spc="-27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time</a:t>
            </a:r>
            <a:r>
              <a:rPr lang="en-US" sz="4875" spc="0" baseline="-53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436" y="4023628"/>
            <a:ext cx="4144198" cy="776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7137" y="4023628"/>
            <a:ext cx="4579882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50"/>
              </a:lnSpc>
              <a:spcBef>
                <a:spcPts val="172"/>
              </a:spcBef>
            </a:pPr>
            <a:r>
              <a:rPr lang="en-US" sz="4875" spc="0" baseline="1586" dirty="0" smtClean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9600 hours </a:t>
            </a:r>
            <a:r>
              <a:rPr sz="4875" spc="0" baseline="1586" dirty="0" smtClean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sz="4875" spc="-128" baseline="1586" dirty="0" smtClean="0">
                <a:solidFill>
                  <a:srgbClr val="0118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75" spc="0" baseline="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1.1</a:t>
            </a:r>
            <a:r>
              <a:rPr sz="4875" spc="-206" baseline="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-29" baseline="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4875" spc="0" baseline="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ears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7102" y="4023628"/>
            <a:ext cx="499834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4575" y="4023628"/>
            <a:ext cx="1463554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running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8308" y="4023628"/>
            <a:ext cx="1625274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nons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op!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7437" y="4966603"/>
            <a:ext cx="2402109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46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9725" y="4966603"/>
            <a:ext cx="1849703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28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eek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75543" y="395278"/>
            <a:ext cx="515970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istribu</a:t>
            </a:r>
            <a:r>
              <a:rPr sz="3850" b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3850" b="1" spc="6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531" y="1316424"/>
            <a:ext cx="292733" cy="1351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31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1430446"/>
            <a:ext cx="8281794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</a:t>
            </a:r>
            <a:r>
              <a:rPr sz="3250" spc="-1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2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32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</a:t>
            </a:r>
            <a:r>
              <a:rPr sz="3250" spc="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4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</a:t>
            </a:r>
            <a:endParaRPr sz="3250" dirty="0">
              <a:latin typeface="Times New Roman"/>
              <a:cs typeface="Times New Roman"/>
            </a:endParaRPr>
          </a:p>
          <a:p>
            <a:pPr marL="12700" marR="61882">
              <a:lnSpc>
                <a:spcPct val="95825"/>
              </a:lnSpc>
              <a:spcBef>
                <a:spcPts val="1664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Example: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0343" y="2844909"/>
            <a:ext cx="6954203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882">
              <a:lnSpc>
                <a:spcPts val="4060"/>
              </a:lnSpc>
              <a:spcBef>
                <a:spcPts val="203"/>
              </a:spcBef>
            </a:pPr>
            <a:r>
              <a:rPr sz="4875" spc="0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2</a:t>
            </a:r>
            <a:r>
              <a:rPr sz="4875" spc="-92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-21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875" spc="0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4875" spc="-21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875" spc="0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</a:t>
            </a:r>
            <a:r>
              <a:rPr sz="4875" spc="-92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=&gt;</a:t>
            </a:r>
            <a:r>
              <a:rPr sz="4875" spc="57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4,800</a:t>
            </a:r>
            <a:r>
              <a:rPr sz="4875" spc="-125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hours</a:t>
            </a:r>
            <a:r>
              <a:rPr sz="4875" spc="308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6345" dirty="0" smtClean="0">
                <a:solidFill>
                  <a:srgbClr val="011892"/>
                </a:solidFill>
                <a:latin typeface="Meiryo"/>
                <a:cs typeface="Meiryo"/>
              </a:rPr>
              <a:t>≈</a:t>
            </a:r>
            <a:r>
              <a:rPr sz="4875" spc="20" baseline="6345" dirty="0" smtClean="0">
                <a:solidFill>
                  <a:srgbClr val="011892"/>
                </a:solidFill>
                <a:latin typeface="Meiryo"/>
                <a:cs typeface="Meiryo"/>
              </a:rPr>
              <a:t> </a:t>
            </a:r>
            <a:r>
              <a:rPr sz="4875" spc="0" baseline="6345" dirty="0" smtClean="0">
                <a:solidFill>
                  <a:srgbClr val="011892"/>
                </a:solidFill>
                <a:latin typeface="Meiryo"/>
                <a:cs typeface="Meiryo"/>
              </a:rPr>
              <a:t>½</a:t>
            </a:r>
            <a:r>
              <a:rPr sz="4875" spc="-84" baseline="6345" dirty="0" smtClean="0">
                <a:solidFill>
                  <a:srgbClr val="011892"/>
                </a:solidFill>
                <a:latin typeface="Meiryo"/>
                <a:cs typeface="Meiryo"/>
              </a:rPr>
              <a:t> </a:t>
            </a:r>
            <a:r>
              <a:rPr sz="4875" spc="-29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4875" spc="0" baseline="10703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ear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ts val="4955"/>
              </a:lnSpc>
              <a:spcBef>
                <a:spcPts val="44"/>
              </a:spcBef>
            </a:pP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8</a:t>
            </a:r>
            <a:r>
              <a:rPr sz="4875" spc="-92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-21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4875" spc="-21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</a:t>
            </a:r>
            <a:r>
              <a:rPr sz="4875" spc="-92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=&gt;</a:t>
            </a:r>
            <a:r>
              <a:rPr sz="4875" spc="57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1,200</a:t>
            </a:r>
            <a:r>
              <a:rPr sz="4875" spc="-125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hours</a:t>
            </a:r>
            <a:r>
              <a:rPr sz="4875" spc="308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1586" dirty="0" smtClean="0">
                <a:solidFill>
                  <a:srgbClr val="011892"/>
                </a:solidFill>
                <a:latin typeface="Meiryo"/>
                <a:cs typeface="Meiryo"/>
              </a:rPr>
              <a:t>≈</a:t>
            </a:r>
            <a:r>
              <a:rPr sz="4875" spc="-128" baseline="-1586" dirty="0" smtClean="0">
                <a:solidFill>
                  <a:srgbClr val="011892"/>
                </a:solidFill>
                <a:latin typeface="Meiryo"/>
                <a:cs typeface="Meiryo"/>
              </a:rPr>
              <a:t> 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2</a:t>
            </a:r>
            <a:r>
              <a:rPr sz="4875" spc="-92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mo</a:t>
            </a:r>
            <a:r>
              <a:rPr sz="4875" spc="-14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4875" spc="0" baseline="-26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437" y="2878102"/>
            <a:ext cx="281069" cy="2559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  <a:spcBef>
                <a:spcPts val="209"/>
              </a:spcBef>
            </a:pPr>
            <a:r>
              <a:rPr sz="4875" spc="0" baseline="800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ct val="128051"/>
              </a:lnSpc>
              <a:spcBef>
                <a:spcPts val="364"/>
              </a:spcBef>
            </a:pPr>
            <a:r>
              <a:rPr sz="32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ct val="128051"/>
              </a:lnSpc>
              <a:spcBef>
                <a:spcPts val="574"/>
              </a:spcBef>
            </a:pPr>
            <a:r>
              <a:rPr sz="32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ts val="4245"/>
              </a:lnSpc>
              <a:spcBef>
                <a:spcPts val="786"/>
              </a:spcBef>
            </a:pPr>
            <a:r>
              <a:rPr sz="4875" spc="0" baseline="-2002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0343" y="4259371"/>
            <a:ext cx="4839051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914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100</a:t>
            </a:r>
            <a:r>
              <a:rPr sz="3250" spc="-2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32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=&gt;</a:t>
            </a:r>
            <a:r>
              <a:rPr sz="3250" spc="5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96</a:t>
            </a:r>
            <a:r>
              <a:rPr sz="3250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hours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64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9,600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32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=&gt;</a:t>
            </a:r>
            <a:r>
              <a:rPr sz="3250" spc="5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hour!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2658" y="4259371"/>
            <a:ext cx="333163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=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6000" y="4259371"/>
            <a:ext cx="1453653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882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4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endParaRPr sz="3250">
              <a:latin typeface="Times New Roman"/>
              <a:cs typeface="Times New Roman"/>
            </a:endParaRPr>
          </a:p>
          <a:p>
            <a:pPr marL="46116">
              <a:lnSpc>
                <a:spcPct val="95825"/>
              </a:lnSpc>
              <a:spcBef>
                <a:spcPts val="1664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(but</a:t>
            </a:r>
            <a:r>
              <a:rPr sz="3250" spc="24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14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816547" y="5943600"/>
            <a:ext cx="8281794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lang="en-US" sz="3250" dirty="0" smtClean="0">
                <a:latin typeface="Times New Roman"/>
                <a:cs typeface="Times New Roman"/>
              </a:rPr>
              <a:t>These computers are no faster than your laptop!</a:t>
            </a:r>
            <a:endParaRPr sz="3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97479" y="395278"/>
            <a:ext cx="631582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850" b="1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orman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49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3850" b="1" spc="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8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oughput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531" y="1316424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437" y="1430366"/>
            <a:ext cx="7725871" cy="438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igh</a:t>
            </a:r>
            <a:r>
              <a:rPr sz="3250" spc="-15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i="1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i="1" spc="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forman</a:t>
            </a:r>
            <a:r>
              <a:rPr sz="3250" i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i="1" spc="3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r>
              <a:rPr sz="3250" spc="7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(HP</a:t>
            </a:r>
            <a:r>
              <a:rPr sz="325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)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0343" y="1947842"/>
            <a:ext cx="7628843" cy="1734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-8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ocus</a:t>
            </a:r>
            <a:r>
              <a:rPr sz="2750" spc="7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750" spc="2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biggest,</a:t>
            </a:r>
            <a:r>
              <a:rPr sz="2750" spc="5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fas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est</a:t>
            </a:r>
            <a:r>
              <a:rPr sz="2750" spc="4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ems</a:t>
            </a:r>
            <a:r>
              <a:rPr sz="2750" spc="3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(supe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ers)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  <a:spcBef>
                <a:spcPts val="251"/>
              </a:spcBef>
            </a:pPr>
            <a:r>
              <a:rPr sz="27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aximi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z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ope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tions</a:t>
            </a:r>
            <a:r>
              <a:rPr sz="2750" spc="-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per</a:t>
            </a:r>
            <a:r>
              <a:rPr sz="2750" spc="25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</a:t>
            </a:r>
            <a:r>
              <a:rPr sz="2750" i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  <a:spcBef>
                <a:spcPts val="395"/>
              </a:spcBef>
            </a:pPr>
            <a:r>
              <a:rPr sz="2750" spc="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2750" spc="20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equi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r>
              <a:rPr sz="2750" spc="49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special</a:t>
            </a:r>
            <a:r>
              <a:rPr sz="2750" spc="2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ode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  <a:spcBef>
                <a:spcPts val="395"/>
              </a:spcBef>
            </a:pPr>
            <a:r>
              <a:rPr sz="2750" spc="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2750" spc="20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must</a:t>
            </a:r>
            <a:r>
              <a:rPr sz="2750" spc="4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equest</a:t>
            </a:r>
            <a:r>
              <a:rPr sz="2750" spc="-12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2750" spc="38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ait</a:t>
            </a:r>
            <a:r>
              <a:rPr sz="2750" spc="1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2750" spc="-6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437" y="1981205"/>
            <a:ext cx="244544" cy="1734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95"/>
              </a:lnSpc>
              <a:spcBef>
                <a:spcPts val="179"/>
              </a:spcBef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560"/>
              </a:lnSpc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560"/>
              </a:lnSpc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945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531" y="3831024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3944966"/>
            <a:ext cx="7662985" cy="438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igh</a:t>
            </a:r>
            <a:r>
              <a:rPr sz="3250" spc="-15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</a:t>
            </a:r>
            <a:r>
              <a:rPr sz="32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i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ghput</a:t>
            </a:r>
            <a:r>
              <a:rPr sz="3250" i="1" spc="68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r>
              <a:rPr sz="3250" spc="7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(H</a:t>
            </a:r>
            <a:r>
              <a:rPr sz="32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)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343" y="4462442"/>
            <a:ext cx="7270079" cy="2186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540">
              <a:lnSpc>
                <a:spcPts val="2865"/>
              </a:lnSpc>
              <a:spcBef>
                <a:spcPts val="143"/>
              </a:spcBef>
            </a:pPr>
            <a:r>
              <a:rPr sz="2750" spc="-8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ocus</a:t>
            </a:r>
            <a:r>
              <a:rPr sz="2750" spc="7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750" spc="2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using</a:t>
            </a:r>
            <a:r>
              <a:rPr sz="2750" spc="3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all</a:t>
            </a:r>
            <a:r>
              <a:rPr sz="2750" spc="-2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esou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eliabl</a:t>
            </a:r>
            <a:r>
              <a:rPr sz="2750" spc="-1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all</a:t>
            </a:r>
            <a:r>
              <a:rPr sz="2750" spc="-2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2750" spc="4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time</a:t>
            </a:r>
            <a:endParaRPr sz="2750">
              <a:latin typeface="Times New Roman"/>
              <a:cs typeface="Times New Roman"/>
            </a:endParaRPr>
          </a:p>
          <a:p>
            <a:pPr marL="12700" marR="47540">
              <a:lnSpc>
                <a:spcPct val="95825"/>
              </a:lnSpc>
              <a:spcBef>
                <a:spcPts val="251"/>
              </a:spcBef>
            </a:pPr>
            <a:r>
              <a:rPr sz="27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aximi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z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ope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tions</a:t>
            </a:r>
            <a:r>
              <a:rPr sz="2750" spc="-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per</a:t>
            </a:r>
            <a:r>
              <a:rPr sz="2750" spc="25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ear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3560"/>
              </a:lnSpc>
              <a:spcBef>
                <a:spcPts val="293"/>
              </a:spcBef>
            </a:pP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</a:t>
            </a:r>
            <a:r>
              <a:rPr sz="2750" spc="-8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1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ind</a:t>
            </a:r>
            <a:r>
              <a:rPr sz="2750" spc="6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750" spc="-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1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2750" spc="3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ol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750" spc="2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ones Must</a:t>
            </a:r>
            <a:r>
              <a:rPr sz="2750" spc="1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eak</a:t>
            </a:r>
            <a:r>
              <a:rPr sz="2750" spc="3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task</a:t>
            </a:r>
            <a:r>
              <a:rPr sz="2750" spc="1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sepa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independe</a:t>
            </a:r>
            <a:r>
              <a:rPr sz="2750" spc="-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1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pa</a:t>
            </a:r>
            <a:r>
              <a:rPr sz="2750" spc="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ts 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</a:t>
            </a:r>
            <a:r>
              <a:rPr sz="2750" spc="-1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ies</a:t>
            </a:r>
            <a:r>
              <a:rPr sz="2750" spc="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4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ailabili</a:t>
            </a:r>
            <a:r>
              <a:rPr sz="2750" spc="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1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6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usag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37" y="4495805"/>
            <a:ext cx="244544" cy="2186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3595"/>
              </a:lnSpc>
              <a:spcBef>
                <a:spcPts val="179"/>
              </a:spcBef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 marR="0">
              <a:lnSpc>
                <a:spcPts val="3560"/>
              </a:lnSpc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 marR="0">
              <a:lnSpc>
                <a:spcPts val="3560"/>
              </a:lnSpc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560"/>
              </a:lnSpc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945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15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03685" y="395278"/>
            <a:ext cx="1303397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HPC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07222" y="395278"/>
            <a:ext cx="564663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2024" y="395278"/>
            <a:ext cx="129537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850" b="1" spc="-1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C: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9907" y="385545"/>
            <a:ext cx="706110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6017" y="385545"/>
            <a:ext cx="290571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nalogy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16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9268" y="2157412"/>
            <a:ext cx="2289661" cy="343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6" name="Picture 2" descr="http://www.supersizedmeals.com/food/images/articles/20061009-Worlds_Largest_Birthday_Cake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2" y="1371600"/>
            <a:ext cx="9080909" cy="606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33452" y="3513093"/>
            <a:ext cx="3715261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-2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el</a:t>
            </a:r>
            <a:r>
              <a:rPr sz="6500" b="1" spc="-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ome!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03685" y="395278"/>
            <a:ext cx="1303397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HPC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07222" y="395278"/>
            <a:ext cx="564663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2024" y="395278"/>
            <a:ext cx="129537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850" b="1" spc="-1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C: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9907" y="385545"/>
            <a:ext cx="706110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6017" y="385545"/>
            <a:ext cx="290571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nalogy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16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9268" y="2157412"/>
            <a:ext cx="2289661" cy="343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2050" name="Picture 2" descr="http://www.supersizedmeals.com/food/images/articles/20061009-Worlds_Largest_Birthday_Cake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" y="1066587"/>
            <a:ext cx="9451215" cy="628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3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5600" y="3835400"/>
            <a:ext cx="51562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76059" y="395278"/>
            <a:ext cx="3689497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Example</a:t>
            </a:r>
            <a:r>
              <a:rPr sz="3850" b="1" spc="1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850" b="1" spc="-1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endParaRPr sz="38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5695" y="395278"/>
            <a:ext cx="935960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Si</a:t>
            </a:r>
            <a:r>
              <a:rPr sz="3850" b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1794" y="395278"/>
            <a:ext cx="2614161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(</a:t>
            </a:r>
            <a:r>
              <a:rPr sz="3850" b="1" spc="-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onsin)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531" y="1316424"/>
            <a:ext cx="292733" cy="1233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45"/>
              </a:lnSpc>
              <a:spcBef>
                <a:spcPts val="242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4745"/>
              </a:lnSpc>
            </a:pPr>
            <a:r>
              <a:rPr sz="7275" spc="0" baseline="11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437" y="1430446"/>
            <a:ext cx="3869968" cy="1027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local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77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-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ems</a:t>
            </a:r>
            <a:endParaRPr sz="3250">
              <a:latin typeface="Times New Roman"/>
              <a:cs typeface="Times New Roman"/>
            </a:endParaRPr>
          </a:p>
          <a:p>
            <a:pPr marL="12700" marR="61882">
              <a:lnSpc>
                <a:spcPct val="95825"/>
              </a:lnSpc>
              <a:spcBef>
                <a:spcPts val="736"/>
              </a:spcBef>
            </a:pP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CPU</a:t>
            </a:r>
            <a:r>
              <a:rPr sz="3250" spc="-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hours: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2530584"/>
            <a:ext cx="333163" cy="145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~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8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~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84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~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779" y="2530584"/>
            <a:ext cx="3350565" cy="948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882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280,000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/</a:t>
            </a:r>
            <a:r>
              <a:rPr sz="3250" spc="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8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8.3</a:t>
            </a:r>
            <a:r>
              <a:rPr sz="3250" spc="-20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million</a:t>
            </a:r>
            <a:r>
              <a:rPr sz="3250" spc="-21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/</a:t>
            </a:r>
            <a:r>
              <a:rPr sz="3250" spc="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mo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779" y="3552140"/>
            <a:ext cx="51056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78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1517" y="3552140"/>
            <a:ext cx="1274606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million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6302" y="3552140"/>
            <a:ext cx="22878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/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268" y="3552140"/>
            <a:ext cx="817911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ear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17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0900" y="1397000"/>
            <a:ext cx="5181600" cy="308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11123" y="395278"/>
            <a:ext cx="1293996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pen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5258" y="395278"/>
            <a:ext cx="174632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cien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1727" y="395278"/>
            <a:ext cx="1047938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Grid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531" y="1316424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1430446"/>
            <a:ext cx="328950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77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-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scaled</a:t>
            </a:r>
            <a:r>
              <a:rPr sz="3250" spc="28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-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up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0343" y="1980515"/>
            <a:ext cx="2487095" cy="2088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</a:t>
            </a:r>
            <a:r>
              <a:rPr sz="3250" spc="-15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110</a:t>
            </a:r>
            <a:r>
              <a:rPr sz="3250" spc="-2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si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endParaRPr sz="3250">
              <a:latin typeface="Times New Roman"/>
              <a:cs typeface="Times New Roman"/>
            </a:endParaRPr>
          </a:p>
          <a:p>
            <a:pPr marL="12700" marR="235655">
              <a:lnSpc>
                <a:spcPts val="4330"/>
              </a:lnSpc>
              <a:spcBef>
                <a:spcPts val="214"/>
              </a:spcBef>
            </a:pP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ostly</a:t>
            </a:r>
            <a:r>
              <a:rPr sz="3250" spc="-28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.S. </a:t>
            </a: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ome</a:t>
            </a:r>
            <a:r>
              <a:rPr sz="3250" spc="16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others </a:t>
            </a:r>
            <a:r>
              <a:rPr sz="3250" spc="-84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ast</a:t>
            </a:r>
            <a:r>
              <a:rPr sz="3250" spc="7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</a:t>
            </a:r>
            <a:r>
              <a:rPr sz="32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: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2013708"/>
            <a:ext cx="281069" cy="2088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  <a:spcBef>
                <a:spcPts val="209"/>
              </a:spcBef>
            </a:pPr>
            <a:r>
              <a:rPr sz="4875" spc="0" baseline="800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ts val="4330"/>
              </a:lnSpc>
              <a:spcBef>
                <a:spcPts val="6"/>
              </a:spcBef>
            </a:pPr>
            <a:r>
              <a:rPr sz="4875" spc="0" baseline="7342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ts val="4330"/>
              </a:lnSpc>
            </a:pPr>
            <a:r>
              <a:rPr sz="4875" spc="0" baseline="7342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ts val="3585"/>
              </a:lnSpc>
            </a:pPr>
            <a:r>
              <a:rPr sz="32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0343" y="4141499"/>
            <a:ext cx="2242864" cy="948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~170</a:t>
            </a:r>
            <a:r>
              <a:rPr sz="3250" spc="1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million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8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~770</a:t>
            </a:r>
            <a:r>
              <a:rPr sz="3250" spc="1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million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3385" y="4141499"/>
            <a:ext cx="1181733" cy="948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25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8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CPU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6525" y="4652278"/>
            <a:ext cx="106833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hours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7437" y="5162415"/>
            <a:ext cx="7142163" cy="1853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5606" marR="71193">
              <a:lnSpc>
                <a:spcPts val="3340"/>
              </a:lnSpc>
              <a:spcBef>
                <a:spcPts val="167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~372</a:t>
            </a:r>
            <a:r>
              <a:rPr sz="3250" spc="1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peta</a:t>
            </a:r>
            <a:r>
              <a:rPr sz="3250" spc="-27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-2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r>
              <a:rPr sz="3250" spc="-1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ans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64"/>
              </a:spcBef>
            </a:pP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</a:t>
            </a:r>
            <a:r>
              <a:rPr sz="3250" spc="-13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r>
              <a:rPr sz="3250" spc="4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r>
              <a:rPr sz="3250" spc="1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locall</a:t>
            </a:r>
            <a:r>
              <a:rPr sz="3250" spc="-118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3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OSG</a:t>
            </a:r>
            <a:endParaRPr sz="3250" dirty="0">
              <a:latin typeface="Times New Roman"/>
              <a:cs typeface="Times New Roman"/>
            </a:endParaRPr>
          </a:p>
          <a:p>
            <a:pPr marL="12700" marR="71193">
              <a:lnSpc>
                <a:spcPct val="95825"/>
              </a:lnSpc>
              <a:spcBef>
                <a:spcPts val="1831"/>
              </a:spcBef>
            </a:pP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h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ttp://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ww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.openscien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g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i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d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.o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  <a:hlinkClick r:id="rId4"/>
              </a:rPr>
              <a:t>g/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531" y="5756265"/>
            <a:ext cx="292733" cy="1351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31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753" y="7351649"/>
            <a:ext cx="131352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2013</a:t>
            </a:r>
            <a:r>
              <a:rPr sz="1050" spc="70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OSG</a:t>
            </a:r>
            <a:r>
              <a:rPr sz="1050" spc="-19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U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ser</a:t>
            </a:r>
            <a:r>
              <a:rPr sz="1050" spc="2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4" dirty="0" smtClean="0">
                <a:solidFill>
                  <a:srgbClr val="666767"/>
                </a:solidFill>
                <a:latin typeface="Times New Roman"/>
                <a:cs typeface="Times New Roman"/>
              </a:rPr>
              <a:t>S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chool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0978" y="7351649"/>
            <a:ext cx="147744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-9" dirty="0" smtClean="0">
                <a:solidFill>
                  <a:srgbClr val="666767"/>
                </a:solidFill>
                <a:latin typeface="Times New Roman"/>
                <a:cs typeface="Times New Roman"/>
              </a:rPr>
              <a:t>C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a</a:t>
            </a:r>
            <a:r>
              <a:rPr sz="1050" spc="25" dirty="0" smtClean="0">
                <a:solidFill>
                  <a:srgbClr val="666767"/>
                </a:solidFill>
                <a:latin typeface="Times New Roman"/>
                <a:cs typeface="Times New Roman"/>
              </a:rPr>
              <a:t>r</a:t>
            </a:r>
            <a:r>
              <a:rPr sz="1050" spc="9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w</a:t>
            </a:r>
            <a:r>
              <a:rPr sz="1050" spc="4" dirty="0" smtClean="0">
                <a:solidFill>
                  <a:srgbClr val="666767"/>
                </a:solidFill>
                <a:latin typeface="Times New Roman"/>
                <a:cs typeface="Times New Roman"/>
              </a:rPr>
              <a:t>r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ig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h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219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–</a:t>
            </a:r>
            <a:r>
              <a:rPr sz="1050" spc="-19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9" dirty="0" smtClean="0">
                <a:solidFill>
                  <a:srgbClr val="666767"/>
                </a:solidFill>
                <a:latin typeface="Times New Roman"/>
                <a:cs typeface="Times New Roman"/>
              </a:rPr>
              <a:t>I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n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-9" dirty="0" smtClean="0">
                <a:solidFill>
                  <a:srgbClr val="666767"/>
                </a:solidFill>
                <a:latin typeface="Times New Roman"/>
                <a:cs typeface="Times New Roman"/>
              </a:rPr>
              <a:t>r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o</a:t>
            </a:r>
            <a:r>
              <a:rPr sz="1050" spc="-34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o</a:t>
            </a:r>
            <a:r>
              <a:rPr sz="1050" spc="100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H</a:t>
            </a:r>
            <a:r>
              <a:rPr sz="1050" spc="-29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18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89676" y="395278"/>
            <a:ext cx="6531436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ther</a:t>
            </a:r>
            <a:r>
              <a:rPr sz="3850" b="1" spc="-7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istribu</a:t>
            </a:r>
            <a:r>
              <a:rPr sz="3850" b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3850" b="1" spc="6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4531" y="1277133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437" y="1391156"/>
            <a:ext cx="698720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ther</a:t>
            </a:r>
            <a:r>
              <a:rPr sz="3250" spc="2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ems</a:t>
            </a:r>
            <a:r>
              <a:rPr sz="3250" spc="3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manage</a:t>
            </a:r>
            <a:r>
              <a:rPr sz="3250" spc="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local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clus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: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0343" y="1849616"/>
            <a:ext cx="5318444" cy="161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240">
              <a:lnSpc>
                <a:spcPts val="2865"/>
              </a:lnSpc>
              <a:spcBef>
                <a:spcPts val="143"/>
              </a:spcBef>
            </a:pPr>
            <a:r>
              <a:rPr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PBS/</a:t>
            </a:r>
            <a:r>
              <a:rPr sz="2750" spc="-2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que</a:t>
            </a:r>
            <a:endParaRPr sz="2750">
              <a:latin typeface="Times New Roman"/>
              <a:cs typeface="Times New Roman"/>
            </a:endParaRPr>
          </a:p>
          <a:p>
            <a:pPr marL="12700" marR="60240">
              <a:lnSpc>
                <a:spcPct val="95825"/>
              </a:lnSpc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LSF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Sun</a:t>
            </a:r>
            <a:r>
              <a:rPr sz="2750" spc="7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</a:t>
            </a:r>
            <a:r>
              <a:rPr sz="2750" spc="-2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ine/O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acle</a:t>
            </a:r>
            <a:r>
              <a:rPr sz="2750" spc="47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</a:t>
            </a:r>
            <a:r>
              <a:rPr sz="2750" spc="-2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ine</a:t>
            </a:r>
            <a:endParaRPr sz="2750">
              <a:latin typeface="Times New Roman"/>
              <a:cs typeface="Times New Roman"/>
            </a:endParaRPr>
          </a:p>
          <a:p>
            <a:pPr marL="12700" marR="60240">
              <a:lnSpc>
                <a:spcPct val="95825"/>
              </a:lnSpc>
              <a:spcBef>
                <a:spcPts val="85"/>
              </a:spcBef>
            </a:pPr>
            <a:r>
              <a:rPr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URM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1882978"/>
            <a:ext cx="244544" cy="161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531" y="3536344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3650367"/>
            <a:ext cx="4425674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ther</a:t>
            </a:r>
            <a:r>
              <a:rPr sz="3250" spc="2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wid</a:t>
            </a:r>
            <a:r>
              <a:rPr sz="3250" spc="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-a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</a:t>
            </a:r>
            <a:r>
              <a:rPr sz="3250" spc="4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ems: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0343" y="4108827"/>
            <a:ext cx="6589920" cy="120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42">
              <a:lnSpc>
                <a:spcPts val="2865"/>
              </a:lnSpc>
              <a:spcBef>
                <a:spcPts val="143"/>
              </a:spcBef>
            </a:pP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opean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</a:t>
            </a:r>
            <a:r>
              <a:rPr sz="2750" spc="-2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nf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astru</a:t>
            </a:r>
            <a:r>
              <a:rPr sz="2750" spc="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</a:pPr>
            <a:r>
              <a:rPr sz="2750" spc="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ther</a:t>
            </a:r>
            <a:r>
              <a:rPr sz="2750" spc="2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tional</a:t>
            </a:r>
            <a:r>
              <a:rPr sz="2750" spc="56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2750" spc="38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ional</a:t>
            </a:r>
            <a:r>
              <a:rPr sz="2750" spc="45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ids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omme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cial</a:t>
            </a:r>
            <a:r>
              <a:rPr sz="2750" spc="22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cloud</a:t>
            </a:r>
            <a:r>
              <a:rPr sz="2750" spc="3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ems</a:t>
            </a:r>
            <a:r>
              <a:rPr sz="2750" spc="3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used</a:t>
            </a:r>
            <a:r>
              <a:rPr sz="2750" spc="4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au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me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4142189"/>
            <a:ext cx="244544" cy="120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 marR="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 marR="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6788" y="4933930"/>
            <a:ext cx="813255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531" y="5383004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5497026"/>
            <a:ext cx="969963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HPC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343" y="5955486"/>
            <a:ext cx="6214380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ious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supe</a:t>
            </a:r>
            <a:r>
              <a:rPr sz="27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ers</a:t>
            </a:r>
            <a:r>
              <a:rPr sz="2750" spc="-12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</a:t>
            </a:r>
            <a:r>
              <a:rPr sz="27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2750" spc="-38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.,</a:t>
            </a:r>
            <a:r>
              <a:rPr sz="2750" spc="-9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OP500 list)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XSEDE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37" y="5988849"/>
            <a:ext cx="244544" cy="791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19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19401" y="3513093"/>
            <a:ext cx="4202746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6500" b="1" spc="-1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6500" b="1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endParaRPr sz="65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20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0400" y="4610100"/>
            <a:ext cx="273050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43209" y="395278"/>
            <a:ext cx="642436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850" b="1" spc="-10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-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r>
              <a:rPr sz="3850" b="1" spc="-12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His</a:t>
            </a:r>
            <a:r>
              <a:rPr sz="3850" b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850" b="1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850" b="1" spc="-1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3850" b="1" spc="1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531" y="1276173"/>
            <a:ext cx="311917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50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437" y="1390515"/>
            <a:ext cx="1381869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0343" y="1849616"/>
            <a:ext cx="7208040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42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Sta</a:t>
            </a:r>
            <a:r>
              <a:rPr sz="2750" spc="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2750" spc="5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2750" spc="-5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1988</a:t>
            </a:r>
            <a:r>
              <a:rPr sz="2750" spc="7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</a:t>
            </a:r>
            <a:r>
              <a:rPr sz="2750" spc="4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“</a:t>
            </a:r>
            <a:r>
              <a:rPr sz="2750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cle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sc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enge</a:t>
            </a:r>
            <a:r>
              <a:rPr sz="2750" spc="8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”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750" spc="-48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7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38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2750" spc="-1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ests</a:t>
            </a:r>
            <a:r>
              <a:rPr sz="2750" spc="64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750" spc="-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users</a:t>
            </a:r>
            <a:r>
              <a:rPr sz="2750" spc="3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2750" spc="38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</a:t>
            </a:r>
            <a:r>
              <a:rPr sz="2750" spc="6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wners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437" y="1882978"/>
            <a:ext cx="244544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531" y="2651344"/>
            <a:ext cx="311917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50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2765687"/>
            <a:ext cx="1156203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50" spc="-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0343" y="3224788"/>
            <a:ext cx="7685068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Expanded</a:t>
            </a:r>
            <a:r>
              <a:rPr sz="4125" spc="564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-14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4125" spc="208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be</a:t>
            </a:r>
            <a:r>
              <a:rPr sz="4125" spc="-16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ome</a:t>
            </a:r>
            <a:r>
              <a:rPr sz="4125" spc="-162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</a:t>
            </a:r>
            <a:r>
              <a:rPr sz="4125" spc="-65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125" spc="2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-14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eam:</a:t>
            </a:r>
            <a:r>
              <a:rPr sz="4125" spc="324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20+</a:t>
            </a:r>
            <a:r>
              <a:rPr sz="4125" spc="119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full-time</a:t>
            </a:r>
            <a:r>
              <a:rPr sz="4125" spc="97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94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sta</a:t>
            </a:r>
            <a:r>
              <a:rPr sz="4125" spc="0" baseline="5624" dirty="0" smtClean="0">
                <a:solidFill>
                  <a:srgbClr val="011892"/>
                </a:solidFill>
                <a:latin typeface="Meiryo"/>
                <a:cs typeface="Meiryo"/>
              </a:rPr>
              <a:t>ﬀ</a:t>
            </a:r>
            <a:endParaRPr sz="2750" dirty="0">
              <a:latin typeface="Meiryo"/>
              <a:cs typeface="Meiryo"/>
            </a:endParaRPr>
          </a:p>
          <a:p>
            <a:pPr marL="12700" marR="53042">
              <a:lnSpc>
                <a:spcPts val="2700"/>
              </a:lnSpc>
            </a:pPr>
            <a:r>
              <a:rPr sz="4125" spc="-34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4125" spc="9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4125" spc="-29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4125" spc="-9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125" spc="303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4125" spc="-32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odu</a:t>
            </a:r>
            <a:r>
              <a:rPr sz="4125" spc="37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</a:t>
            </a:r>
            <a:r>
              <a:rPr sz="4125" spc="-43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-29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elease:</a:t>
            </a:r>
            <a:r>
              <a:rPr sz="4125" spc="269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4125" spc="-75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4125" spc="-29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r>
              <a:rPr sz="4125" spc="-149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8.</a:t>
            </a:r>
            <a:r>
              <a:rPr lang="en-US"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4</a:t>
            </a:r>
            <a:r>
              <a:rPr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.0</a:t>
            </a:r>
            <a:r>
              <a:rPr lang="en-US" sz="4125" spc="0" baseline="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3258150"/>
            <a:ext cx="244544" cy="120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0343" y="4049891"/>
            <a:ext cx="5578579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750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r>
              <a:rPr sz="2750" spc="-1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so</a:t>
            </a:r>
            <a:r>
              <a:rPr sz="27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e:</a:t>
            </a:r>
            <a:r>
              <a:rPr sz="2750" spc="2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~700,000</a:t>
            </a:r>
            <a:r>
              <a:rPr sz="2750" spc="21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lines</a:t>
            </a:r>
            <a:r>
              <a:rPr sz="2750" spc="6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5447" y="4049891"/>
            <a:ext cx="103143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C/C++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3408" y="4049891"/>
            <a:ext cx="80547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531" y="4439068"/>
            <a:ext cx="311917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50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4553410"/>
            <a:ext cx="2189232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3250" spc="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Liv</a:t>
            </a:r>
            <a:r>
              <a:rPr sz="32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343" y="4997208"/>
            <a:ext cx="5251115" cy="1636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826">
              <a:lnSpc>
                <a:spcPts val="3015"/>
              </a:lnSpc>
              <a:spcBef>
                <a:spcPts val="150"/>
              </a:spcBef>
            </a:pPr>
            <a:r>
              <a:rPr sz="290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90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esso</a:t>
            </a:r>
            <a:r>
              <a:rPr sz="2900" spc="-1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900" spc="-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290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–</a:t>
            </a:r>
            <a:r>
              <a:rPr sz="290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adison</a:t>
            </a:r>
            <a:r>
              <a:rPr sz="2900" spc="-2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</a:t>
            </a:r>
            <a:r>
              <a:rPr sz="290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</a:t>
            </a:r>
            <a:endParaRPr sz="2900">
              <a:latin typeface="Times New Roman"/>
              <a:cs typeface="Times New Roman"/>
            </a:endParaRPr>
          </a:p>
          <a:p>
            <a:pPr marL="12700" marR="50826">
              <a:lnSpc>
                <a:spcPts val="3250"/>
              </a:lnSpc>
              <a:spcBef>
                <a:spcPts val="11"/>
              </a:spcBef>
            </a:pPr>
            <a:r>
              <a:rPr sz="29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Di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90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90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900" spc="-1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900" spc="-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</a:t>
            </a:r>
            <a:r>
              <a:rPr sz="2900" spc="-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3250"/>
              </a:lnSpc>
              <a:spcBef>
                <a:spcPts val="19"/>
              </a:spcBef>
            </a:pP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Di</a:t>
            </a:r>
            <a:r>
              <a:rPr sz="2900" spc="-141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900" spc="-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900" spc="-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</a:t>
            </a:r>
            <a:r>
              <a:rPr sz="2900" spc="-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2900" spc="-2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-1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ech.,</a:t>
            </a:r>
            <a:r>
              <a:rPr sz="2900" spc="1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WID/MIR </a:t>
            </a:r>
            <a:r>
              <a:rPr sz="2900" spc="-20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ech.</a:t>
            </a:r>
            <a:r>
              <a:rPr sz="2900" spc="-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Di</a:t>
            </a:r>
            <a:r>
              <a:rPr sz="29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90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90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2900" spc="14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&amp;</a:t>
            </a:r>
            <a:r>
              <a:rPr sz="2900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PI,</a:t>
            </a:r>
            <a:r>
              <a:rPr sz="2900" spc="1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9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OSG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37" y="5025603"/>
            <a:ext cx="256719" cy="1636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sz="4350" spc="0" baseline="5236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90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350" spc="0" baseline="5984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90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350" spc="0" baseline="5984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900">
              <a:latin typeface="Lucida Sans Unicode"/>
              <a:cs typeface="Lucida Sans Unicode"/>
            </a:endParaRPr>
          </a:p>
          <a:p>
            <a:pPr marL="12700">
              <a:lnSpc>
                <a:spcPts val="2820"/>
              </a:lnSpc>
            </a:pPr>
            <a:r>
              <a:rPr sz="290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21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77344" y="395278"/>
            <a:ext cx="4556100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850" b="1" spc="-10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-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r>
              <a:rPr sz="3850" b="1" spc="-12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1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un</a:t>
            </a:r>
            <a:r>
              <a:rPr sz="3850" b="1" spc="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4531" y="1276173"/>
            <a:ext cx="311917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50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7437" y="1390515"/>
            <a:ext cx="1061729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sers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0343" y="1849616"/>
            <a:ext cx="714509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efine</a:t>
            </a:r>
            <a:r>
              <a:rPr sz="2750" spc="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their</a:t>
            </a:r>
            <a:r>
              <a:rPr sz="2750" spc="25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equi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eme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2750" spc="38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437" y="1882978"/>
            <a:ext cx="244544" cy="161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0343" y="2262167"/>
            <a:ext cx="2812370" cy="120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734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r>
              <a:rPr sz="2750" spc="30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2750" spc="38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can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el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Check</a:t>
            </a:r>
            <a:r>
              <a:rPr sz="2750" spc="-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750" spc="2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2750" spc="4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  <a:p>
            <a:pPr marL="12700" marR="7198">
              <a:lnSpc>
                <a:spcPct val="95825"/>
              </a:lnSpc>
              <a:spcBef>
                <a:spcPts val="85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Check</a:t>
            </a:r>
            <a:r>
              <a:rPr sz="2750" spc="-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750" spc="2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2750" spc="4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8504" y="2262167"/>
            <a:ext cx="2435997" cy="120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42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endParaRPr sz="2750">
              <a:latin typeface="Times New Roman"/>
              <a:cs typeface="Times New Roman"/>
            </a:endParaRPr>
          </a:p>
          <a:p>
            <a:pPr marL="16236" marR="53042">
              <a:lnSpc>
                <a:spcPct val="95825"/>
              </a:lnSpc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750" spc="-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2750">
              <a:latin typeface="Times New Roman"/>
              <a:cs typeface="Times New Roman"/>
            </a:endParaRPr>
          </a:p>
          <a:p>
            <a:pPr marL="16236">
              <a:lnSpc>
                <a:spcPct val="95825"/>
              </a:lnSpc>
              <a:spcBef>
                <a:spcPts val="85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750" spc="-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2750" spc="4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531" y="3535384"/>
            <a:ext cx="311917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50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3649726"/>
            <a:ext cx="2742052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dminist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0343" y="4108827"/>
            <a:ext cx="6860436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42">
              <a:lnSpc>
                <a:spcPts val="2865"/>
              </a:lnSpc>
              <a:spcBef>
                <a:spcPts val="143"/>
              </a:spcBef>
            </a:pP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onfigu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26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2750" spc="38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ol</a:t>
            </a:r>
            <a:r>
              <a:rPr sz="2750" spc="4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2750" spc="4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750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r>
              <a:rPr sz="2750" spc="-1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ecla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1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policies</a:t>
            </a:r>
            <a:r>
              <a:rPr sz="2750" spc="16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750" spc="2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</a:t>
            </a:r>
            <a:r>
              <a:rPr sz="2750" spc="6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pool</a:t>
            </a:r>
            <a:r>
              <a:rPr sz="2750" spc="2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4142189"/>
            <a:ext cx="244544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 marR="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531" y="4969491"/>
            <a:ext cx="311917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50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5083834"/>
            <a:ext cx="1798546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ernally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0343" y="5542935"/>
            <a:ext cx="6871398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</a:t>
            </a:r>
            <a:r>
              <a:rPr sz="2750" spc="1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r>
              <a:rPr sz="2750" spc="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machines</a:t>
            </a:r>
            <a:r>
              <a:rPr sz="2750" spc="6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(en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cing</a:t>
            </a:r>
            <a:r>
              <a:rPr sz="2750" spc="36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all</a:t>
            </a:r>
            <a:r>
              <a:rPr sz="2750" spc="-2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policies)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437" y="5576297"/>
            <a:ext cx="244544" cy="120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0343" y="5955486"/>
            <a:ext cx="846849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ack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7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ack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3717" y="5955486"/>
            <a:ext cx="644580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4822" y="5955486"/>
            <a:ext cx="2776529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manage</a:t>
            </a:r>
            <a:r>
              <a:rPr sz="2750" spc="1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machines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2750" spc="19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22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35379" y="395278"/>
            <a:ext cx="3840141" cy="517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3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erminolog</a:t>
            </a:r>
            <a:r>
              <a:rPr sz="3850" b="1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:</a:t>
            </a:r>
            <a:r>
              <a:rPr sz="3850" b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531" y="1275225"/>
            <a:ext cx="327387" cy="1451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60"/>
              </a:lnSpc>
              <a:spcBef>
                <a:spcPts val="248"/>
              </a:spcBef>
            </a:pPr>
            <a:r>
              <a:rPr sz="4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 marR="34654">
              <a:lnSpc>
                <a:spcPct val="95825"/>
              </a:lnSpc>
              <a:spcBef>
                <a:spcPts val="51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437" y="1389884"/>
            <a:ext cx="8125035" cy="1244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894">
              <a:lnSpc>
                <a:spcPts val="3345"/>
              </a:lnSpc>
              <a:spcBef>
                <a:spcPts val="167"/>
              </a:spcBef>
            </a:pPr>
            <a:r>
              <a:rPr sz="3250" b="1" i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r>
              <a:rPr sz="325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:</a:t>
            </a:r>
            <a:r>
              <a:rPr sz="3250" b="1" spc="-1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4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3250" spc="-2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</a:t>
            </a:r>
            <a:r>
              <a:rPr sz="3250" spc="-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32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am</a:t>
            </a:r>
            <a:r>
              <a:rPr sz="3250" spc="-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i="1" spc="-31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</a:t>
            </a:r>
            <a:r>
              <a:rPr sz="3250" spc="5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3250" spc="3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250" spc="-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it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37"/>
              </a:spcBef>
            </a:pP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Not</a:t>
            </a:r>
            <a:r>
              <a:rPr sz="3250" i="1" spc="1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</a:t>
            </a:r>
            <a:r>
              <a:rPr sz="3250" i="1" spc="16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GUI</a:t>
            </a:r>
            <a:r>
              <a:rPr sz="3250" spc="-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</a:t>
            </a:r>
            <a:r>
              <a:rPr sz="3250" spc="-3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325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.,</a:t>
            </a:r>
            <a:r>
              <a:rPr sz="3250" spc="46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not</a:t>
            </a:r>
            <a:r>
              <a:rPr sz="3250" spc="25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250" spc="-1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spc="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email)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2693331"/>
            <a:ext cx="7166588" cy="1784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(H</a:t>
            </a:r>
            <a:r>
              <a:rPr sz="240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400" spc="-1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ould</a:t>
            </a:r>
            <a:r>
              <a:rPr sz="2400" spc="17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240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4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40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4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40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00" spc="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with</a:t>
            </a:r>
            <a:r>
              <a:rPr sz="2400" spc="8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1,000</a:t>
            </a:r>
            <a:r>
              <a:rPr sz="240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40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40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4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ams</a:t>
            </a:r>
            <a:r>
              <a:rPr sz="2400" spc="50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running</a:t>
            </a:r>
            <a:r>
              <a:rPr sz="2400" spc="4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45675">
              <a:lnSpc>
                <a:spcPct val="95825"/>
              </a:lnSpc>
              <a:spcBef>
                <a:spcPts val="10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1.</a:t>
            </a:r>
            <a:r>
              <a:rPr sz="2750" spc="3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nput: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ommand-line</a:t>
            </a:r>
            <a:r>
              <a:rPr sz="2750" spc="-20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gume</a:t>
            </a:r>
            <a:r>
              <a:rPr sz="2750" spc="-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ts</a:t>
            </a:r>
            <a:r>
              <a:rPr sz="2750" spc="17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and/or</a:t>
            </a:r>
            <a:r>
              <a:rPr sz="2750" spc="67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files</a:t>
            </a:r>
            <a:endParaRPr sz="2750">
              <a:latin typeface="Times New Roman"/>
              <a:cs typeface="Times New Roman"/>
            </a:endParaRPr>
          </a:p>
          <a:p>
            <a:pPr marL="12700" marR="45675">
              <a:lnSpc>
                <a:spcPts val="4175"/>
              </a:lnSpc>
              <a:spcBef>
                <a:spcPts val="208"/>
              </a:spcBef>
            </a:pPr>
            <a:r>
              <a:rPr sz="4125" spc="0" baseline="7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2.</a:t>
            </a:r>
            <a:r>
              <a:rPr sz="4125" spc="340" baseline="7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7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Run:</a:t>
            </a:r>
            <a:r>
              <a:rPr sz="4125" spc="-41" baseline="7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7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do</a:t>
            </a:r>
            <a:r>
              <a:rPr sz="4125" spc="235" baseline="7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spc="0" baseline="73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stu</a:t>
            </a:r>
            <a:r>
              <a:rPr sz="4125" spc="0" baseline="4374" dirty="0" smtClean="0">
                <a:solidFill>
                  <a:srgbClr val="011892"/>
                </a:solidFill>
                <a:latin typeface="Meiryo"/>
                <a:cs typeface="Meiryo"/>
              </a:rPr>
              <a:t>ﬀ</a:t>
            </a:r>
            <a:endParaRPr sz="2750">
              <a:latin typeface="Meiryo"/>
              <a:cs typeface="Meiryo"/>
            </a:endParaRPr>
          </a:p>
          <a:p>
            <a:pPr marL="12700" marR="45675">
              <a:lnSpc>
                <a:spcPts val="2945"/>
              </a:lnSpc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3.</a:t>
            </a:r>
            <a:r>
              <a:rPr sz="2750" spc="3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utput:</a:t>
            </a:r>
            <a:r>
              <a:rPr sz="2750" spc="-17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standa</a:t>
            </a:r>
            <a:r>
              <a:rPr sz="27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2750" spc="-20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output</a:t>
            </a:r>
            <a:r>
              <a:rPr sz="2750" spc="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&amp;</a:t>
            </a:r>
            <a:r>
              <a:rPr sz="2750" spc="5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2750" spc="2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and/or</a:t>
            </a:r>
            <a:r>
              <a:rPr sz="2750" spc="67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files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7505" y="2693331"/>
            <a:ext cx="904498" cy="329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sz="24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40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e?)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531" y="4754354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4868376"/>
            <a:ext cx="202710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cheduling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343" y="5326767"/>
            <a:ext cx="7238805" cy="791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42">
              <a:lnSpc>
                <a:spcPts val="2865"/>
              </a:lnSpc>
              <a:spcBef>
                <a:spcPts val="143"/>
              </a:spcBef>
            </a:pP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ser</a:t>
            </a:r>
            <a:r>
              <a:rPr sz="2750" spc="-10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decides</a:t>
            </a:r>
            <a:r>
              <a:rPr sz="2750" spc="56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when</a:t>
            </a:r>
            <a:r>
              <a:rPr sz="2750" spc="4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r>
              <a:rPr sz="2750" i="1" spc="5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r>
              <a:rPr sz="2750" spc="1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be</a:t>
            </a:r>
            <a:r>
              <a:rPr sz="2750" spc="26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</a:t>
            </a:r>
            <a:r>
              <a:rPr sz="2750" spc="1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decides</a:t>
            </a:r>
            <a:r>
              <a:rPr sz="2750" spc="56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when</a:t>
            </a:r>
            <a:r>
              <a:rPr sz="2750" spc="4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2750" spc="19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</a:t>
            </a:r>
            <a:r>
              <a:rPr sz="2750" spc="-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based</a:t>
            </a:r>
            <a:r>
              <a:rPr sz="2750" spc="5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750" spc="2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poli</a:t>
            </a:r>
            <a:r>
              <a:rPr sz="2750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37" y="5360199"/>
            <a:ext cx="244544" cy="791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23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72568" y="395278"/>
            <a:ext cx="5965763" cy="517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3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erminolog</a:t>
            </a:r>
            <a:r>
              <a:rPr sz="3850" b="1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:</a:t>
            </a:r>
            <a:r>
              <a:rPr sz="3850" b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 </a:t>
            </a:r>
            <a:r>
              <a:rPr sz="3850" b="1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Slot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531" y="1277012"/>
            <a:ext cx="309441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1391075"/>
            <a:ext cx="1572468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0343" y="1849616"/>
            <a:ext cx="6919290" cy="120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54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</a:t>
            </a:r>
            <a:r>
              <a:rPr sz="2750" i="1" spc="27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2750" spc="-1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sical</a:t>
            </a:r>
            <a:r>
              <a:rPr sz="2750" spc="1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275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</a:t>
            </a:r>
            <a:r>
              <a:rPr sz="2750" spc="-16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</a:t>
            </a:r>
            <a:r>
              <a:rPr sz="2750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ypically)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8412"/>
              </a:lnSpc>
            </a:pPr>
            <a:r>
              <a:rPr sz="27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-26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3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multiple</a:t>
            </a:r>
            <a:r>
              <a:rPr sz="2750" spc="4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7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i="1" spc="-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essors</a:t>
            </a:r>
            <a:r>
              <a:rPr sz="2750" i="1" spc="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</a:t>
            </a:r>
            <a:r>
              <a:rPr sz="27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</a:t>
            </a:r>
            <a:r>
              <a:rPr sz="27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</a:t>
            </a:r>
            <a:r>
              <a:rPr sz="2750" spc="2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chips) One</a:t>
            </a:r>
            <a:r>
              <a:rPr sz="2750" spc="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essor</a:t>
            </a:r>
            <a:r>
              <a:rPr sz="2750" spc="6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13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3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multiple</a:t>
            </a:r>
            <a:r>
              <a:rPr sz="2750" spc="4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r>
              <a:rPr sz="2750" i="1" spc="-26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(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CP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U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1882978"/>
            <a:ext cx="244544" cy="1204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531" y="3319285"/>
            <a:ext cx="311917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50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3433628"/>
            <a:ext cx="2742547" cy="438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ondor:</a:t>
            </a:r>
            <a:r>
              <a:rPr sz="3250" spc="-2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Slot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0343" y="3892728"/>
            <a:ext cx="6994810" cy="120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</a:t>
            </a:r>
            <a:r>
              <a:rPr sz="2750" spc="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assi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nable</a:t>
            </a:r>
            <a:r>
              <a:rPr sz="2750" spc="66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unit</a:t>
            </a:r>
            <a:r>
              <a:rPr sz="2750" spc="24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750" spc="-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</a:t>
            </a:r>
            <a:r>
              <a:rPr sz="2750" spc="6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(i.</a:t>
            </a:r>
            <a:r>
              <a:rPr sz="2750" spc="-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.,</a:t>
            </a:r>
            <a:r>
              <a:rPr sz="2750" spc="-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</a:t>
            </a:r>
            <a:r>
              <a:rPr sz="2750" spc="-5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r>
              <a:rPr sz="2750" spc="1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per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</a:pPr>
            <a:r>
              <a:rPr sz="27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ost</a:t>
            </a:r>
            <a:r>
              <a:rPr sz="2750" spc="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en,</a:t>
            </a:r>
            <a:r>
              <a:rPr sz="2750" spc="3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esponds</a:t>
            </a:r>
            <a:r>
              <a:rPr sz="2750" spc="-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</a:t>
            </a:r>
            <a:r>
              <a:rPr sz="2750" spc="38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  <a:spcBef>
                <a:spcPts val="85"/>
              </a:spcBef>
            </a:pP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hu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ypical</a:t>
            </a:r>
            <a:r>
              <a:rPr sz="2750" spc="1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machines</a:t>
            </a:r>
            <a:r>
              <a:rPr sz="2750" spc="6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4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3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4–40</a:t>
            </a:r>
            <a:r>
              <a:rPr sz="2750" spc="7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slots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1678" y="3892728"/>
            <a:ext cx="71353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slot)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3926091"/>
            <a:ext cx="244544" cy="120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0"/>
              </a:lnSpc>
              <a:spcBef>
                <a:spcPts val="173"/>
              </a:spcBef>
            </a:pPr>
            <a:r>
              <a:rPr sz="4125" spc="0" baseline="631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3250"/>
              </a:lnSpc>
            </a:pPr>
            <a:r>
              <a:rPr sz="4125" spc="0" baseline="709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 marR="0">
              <a:lnSpc>
                <a:spcPts val="2760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531" y="5402649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37" y="5516671"/>
            <a:ext cx="8318098" cy="90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3250" spc="31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87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ondor</a:t>
            </a:r>
            <a:r>
              <a:rPr sz="3250" spc="3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e:</a:t>
            </a:r>
            <a:r>
              <a:rPr sz="3250" spc="26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</a:t>
            </a:r>
            <a:r>
              <a:rPr sz="3250" spc="-13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get</a:t>
            </a:r>
            <a:r>
              <a:rPr sz="3250" spc="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slot</a:t>
            </a:r>
            <a:r>
              <a:rPr sz="3250" spc="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with</a:t>
            </a:r>
            <a:endParaRPr sz="3250">
              <a:latin typeface="Times New Roman"/>
              <a:cs typeface="Times New Roman"/>
            </a:endParaRPr>
          </a:p>
          <a:p>
            <a:pPr marL="12700" marR="61882">
              <a:lnSpc>
                <a:spcPts val="3715"/>
              </a:lnSpc>
              <a:spcBef>
                <a:spcPts val="18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2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r>
              <a:rPr sz="3250" spc="21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3250" spc="2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</a:t>
            </a:r>
            <a:r>
              <a:rPr sz="3250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machin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spc="-13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MPI(-like)</a:t>
            </a:r>
            <a:r>
              <a:rPr sz="3250" spc="-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24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97916" y="395278"/>
            <a:ext cx="611495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3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erminolog</a:t>
            </a:r>
            <a:r>
              <a:rPr sz="3850" b="1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:</a:t>
            </a:r>
            <a:r>
              <a:rPr sz="3850" b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8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chma</a:t>
            </a:r>
            <a:r>
              <a:rPr sz="3850" b="1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ing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531" y="1277133"/>
            <a:ext cx="292733" cy="1253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20"/>
              </a:lnSpc>
              <a:spcBef>
                <a:spcPts val="246"/>
              </a:spcBef>
            </a:pPr>
            <a:endParaRPr sz="48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1391156"/>
            <a:ext cx="8051893" cy="4315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278">
              <a:lnSpc>
                <a:spcPts val="3335"/>
              </a:lnSpc>
              <a:spcBef>
                <a:spcPts val="166"/>
              </a:spcBef>
            </a:pPr>
            <a:r>
              <a:rPr sz="3250" spc="-1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48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-w</a:t>
            </a:r>
            <a:r>
              <a:rPr sz="3250" spc="-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</a:t>
            </a:r>
            <a:r>
              <a:rPr sz="3250" spc="4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finding</a:t>
            </a:r>
            <a:r>
              <a:rPr sz="3250" spc="15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slot</a:t>
            </a:r>
            <a:r>
              <a:rPr sz="3250" spc="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spc="-13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3250" dirty="0">
              <a:latin typeface="Times New Roman"/>
              <a:cs typeface="Times New Roman"/>
            </a:endParaRPr>
          </a:p>
          <a:p>
            <a:pPr marL="12700" marR="49278">
              <a:lnSpc>
                <a:spcPct val="95825"/>
              </a:lnSpc>
              <a:spcBef>
                <a:spcPts val="891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r>
              <a:rPr sz="3250" spc="45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27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equi</a:t>
            </a:r>
            <a:r>
              <a:rPr sz="32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eme</a:t>
            </a:r>
            <a:r>
              <a:rPr sz="32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ts</a:t>
            </a:r>
            <a:r>
              <a:rPr sz="3250" spc="-15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3250" spc="3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endParaRPr sz="3250" dirty="0">
              <a:latin typeface="Times New Roman"/>
              <a:cs typeface="Times New Roman"/>
            </a:endParaRPr>
          </a:p>
          <a:p>
            <a:pPr marL="12700" marR="36195">
              <a:lnSpc>
                <a:spcPts val="3140"/>
              </a:lnSpc>
              <a:spcBef>
                <a:spcPts val="157"/>
              </a:spcBef>
            </a:pPr>
            <a:r>
              <a:rPr sz="4125" i="1" spc="-15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4125" i="1" spc="-31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.:</a:t>
            </a:r>
            <a:r>
              <a:rPr sz="4125" i="1" spc="191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4125" i="1" spc="-133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need</a:t>
            </a:r>
            <a:r>
              <a:rPr sz="4125" i="1" spc="79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Red</a:t>
            </a:r>
            <a:r>
              <a:rPr sz="4125" i="1" spc="-159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Hat</a:t>
            </a:r>
            <a:r>
              <a:rPr sz="4125" i="1" spc="-262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</a:t>
            </a:r>
            <a:r>
              <a:rPr sz="4125" i="1" spc="-14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ux</a:t>
            </a:r>
            <a:r>
              <a:rPr sz="4125" i="1" spc="-85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6</a:t>
            </a:r>
            <a:r>
              <a:rPr sz="4125" i="1" spc="-193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4125" i="1" spc="67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100</a:t>
            </a:r>
            <a:r>
              <a:rPr sz="4125" i="1" spc="-221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GB</a:t>
            </a:r>
            <a:r>
              <a:rPr sz="4125" i="1" spc="-83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4125" i="1" spc="-94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disk</a:t>
            </a:r>
            <a:r>
              <a:rPr sz="4125" i="1" spc="-224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spa</a:t>
            </a:r>
            <a:r>
              <a:rPr sz="4125" i="1" spc="-25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4125" i="1" spc="-34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4125" i="1" spc="-196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i="1" spc="0" baseline="-10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endParaRPr sz="2750" dirty="0">
              <a:latin typeface="Times New Roman"/>
              <a:cs typeface="Times New Roman"/>
            </a:endParaRPr>
          </a:p>
          <a:p>
            <a:pPr marL="12700" marR="49278">
              <a:lnSpc>
                <a:spcPct val="95825"/>
              </a:lnSpc>
            </a:pP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7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efer</a:t>
            </a:r>
            <a:r>
              <a:rPr sz="2750" i="1" spc="-14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i="1" spc="-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get</a:t>
            </a:r>
            <a:r>
              <a:rPr sz="2750" i="1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</a:t>
            </a:r>
            <a:r>
              <a:rPr sz="2750" i="1" spc="-15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uch</a:t>
            </a:r>
            <a:r>
              <a:rPr sz="2750" i="1" spc="23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memo</a:t>
            </a:r>
            <a:r>
              <a:rPr sz="2750" i="1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i="1" spc="2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</a:t>
            </a:r>
            <a:r>
              <a:rPr sz="2750" i="1" spc="-15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possible</a:t>
            </a: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96879"/>
              </a:lnSpc>
              <a:spcBef>
                <a:spcPts val="1166"/>
              </a:spcBef>
            </a:pP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achines</a:t>
            </a:r>
            <a:r>
              <a:rPr sz="3250" spc="5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27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equi</a:t>
            </a:r>
            <a:r>
              <a:rPr sz="3250" spc="-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eme</a:t>
            </a:r>
            <a:r>
              <a:rPr sz="32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ts</a:t>
            </a:r>
            <a:r>
              <a:rPr sz="3250" spc="-15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</a:t>
            </a:r>
            <a:r>
              <a:rPr sz="3250" spc="3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 </a:t>
            </a:r>
            <a:r>
              <a:rPr sz="2750" i="1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2750" i="1" spc="-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.:</a:t>
            </a:r>
            <a:r>
              <a:rPr sz="2750" i="1" spc="19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i="1" spc="-1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2750" i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r>
              <a:rPr sz="2750" i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only</a:t>
            </a:r>
            <a:r>
              <a:rPr sz="2750" i="1" spc="-1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</a:t>
            </a:r>
            <a:r>
              <a:rPr sz="2750" i="1" spc="-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users</a:t>
            </a:r>
            <a:r>
              <a:rPr sz="2750" i="1" spc="-16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2750" i="1" spc="-20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2750" i="1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</a:t>
            </a:r>
            <a:r>
              <a:rPr sz="2750" i="1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2750" i="1" spc="-14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27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ci.</a:t>
            </a:r>
            <a:r>
              <a:rPr sz="2750" i="1" spc="-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dept.,</a:t>
            </a:r>
            <a:r>
              <a:rPr sz="2750" i="1" spc="-5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and p</a:t>
            </a:r>
            <a:r>
              <a:rPr sz="27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efer</a:t>
            </a:r>
            <a:r>
              <a:rPr sz="2750" i="1" spc="-14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i="1" spc="-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</a:t>
            </a:r>
            <a:r>
              <a:rPr sz="2750" i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ones</a:t>
            </a:r>
            <a:r>
              <a:rPr sz="2750" i="1" spc="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that</a:t>
            </a:r>
            <a:r>
              <a:rPr sz="2750" i="1" spc="2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ask</a:t>
            </a:r>
            <a:r>
              <a:rPr sz="2750" i="1" spc="-10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for</a:t>
            </a:r>
            <a:r>
              <a:rPr sz="2750" i="1" spc="-1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i="1" spc="-1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lot</a:t>
            </a:r>
            <a:r>
              <a:rPr sz="2750" i="1" spc="-1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2750" i="1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memo</a:t>
            </a:r>
            <a:r>
              <a:rPr sz="2750" i="1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89051" y="2459177"/>
            <a:ext cx="160834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531" y="3320246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endParaRPr sz="48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29010" y="3893285"/>
            <a:ext cx="160834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5245270"/>
            <a:ext cx="2178565" cy="1000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lang="en-US" sz="2750" i="1" dirty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mpo</a:t>
            </a:r>
            <a:r>
              <a:rPr sz="2750" i="1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tant</a:t>
            </a:r>
            <a:r>
              <a:rPr sz="2750" i="1" spc="27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endParaRPr sz="2750" dirty="0">
              <a:latin typeface="Times New Roman"/>
              <a:cs typeface="Times New Roman"/>
            </a:endParaRPr>
          </a:p>
          <a:p>
            <a:pPr marL="12700" marR="12435">
              <a:lnSpc>
                <a:spcPct val="95825"/>
              </a:lnSpc>
              <a:spcBef>
                <a:spcPts val="1023"/>
              </a:spcBef>
            </a:pPr>
            <a:r>
              <a:rPr sz="3250" spc="-23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hus:</a:t>
            </a:r>
            <a:r>
              <a:rPr sz="3250" spc="-6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Not</a:t>
            </a:r>
            <a:r>
              <a:rPr sz="3250" spc="-2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6002" y="5245270"/>
            <a:ext cx="5460953" cy="1000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may</a:t>
            </a:r>
            <a:r>
              <a:rPr sz="2750" i="1" spc="1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epla</a:t>
            </a:r>
            <a:r>
              <a:rPr sz="2750" i="1" spc="-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i="1" spc="-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less</a:t>
            </a:r>
            <a:r>
              <a:rPr sz="2750" i="1" spc="-2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impo</a:t>
            </a:r>
            <a:r>
              <a:rPr sz="2750" i="1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tant</a:t>
            </a:r>
            <a:r>
              <a:rPr sz="2750" i="1" spc="27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ones</a:t>
            </a:r>
            <a:endParaRPr sz="2750" dirty="0">
              <a:latin typeface="Times New Roman"/>
              <a:cs typeface="Times New Roman"/>
            </a:endParaRPr>
          </a:p>
          <a:p>
            <a:pPr marL="14527" marR="53042">
              <a:lnSpc>
                <a:spcPct val="95825"/>
              </a:lnSpc>
              <a:spcBef>
                <a:spcPts val="1023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simple</a:t>
            </a:r>
            <a:r>
              <a:rPr sz="3250" spc="1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</a:t>
            </a:r>
            <a:r>
              <a:rPr sz="3250" spc="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aiting</a:t>
            </a:r>
            <a:r>
              <a:rPr sz="3250" spc="26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3250" spc="-9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line!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531" y="6188461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endParaRPr sz="485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25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0164" y="3626002"/>
            <a:ext cx="1487954" cy="73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45"/>
              </a:lnSpc>
              <a:spcBef>
                <a:spcPts val="282"/>
              </a:spcBef>
            </a:pPr>
            <a:r>
              <a:rPr sz="55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55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55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3031" y="3626002"/>
            <a:ext cx="1188088" cy="73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45"/>
              </a:lnSpc>
              <a:spcBef>
                <a:spcPts val="282"/>
              </a:spcBef>
            </a:pPr>
            <a:r>
              <a:rPr sz="55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55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55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0571" y="3626002"/>
            <a:ext cx="1084125" cy="73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45"/>
              </a:lnSpc>
              <a:spcBef>
                <a:spcPts val="282"/>
              </a:spcBef>
            </a:pPr>
            <a:r>
              <a:rPr sz="5550" spc="-2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55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9608" y="3626002"/>
            <a:ext cx="1884710" cy="73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45"/>
              </a:lnSpc>
              <a:spcBef>
                <a:spcPts val="282"/>
              </a:spcBef>
            </a:pPr>
            <a:r>
              <a:rPr sz="55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He</a:t>
            </a:r>
            <a:r>
              <a:rPr sz="55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e?</a:t>
            </a:r>
            <a:endParaRPr sz="555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2887" y="3513093"/>
            <a:ext cx="3278781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Running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9174" y="3513093"/>
            <a:ext cx="584819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1499" y="3513093"/>
            <a:ext cx="1457779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26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2906" y="1391245"/>
            <a:ext cx="9272587" cy="599182"/>
          </a:xfrm>
          <a:custGeom>
            <a:avLst/>
            <a:gdLst/>
            <a:ahLst/>
            <a:cxnLst/>
            <a:rect l="l" t="t" r="r" b="b"/>
            <a:pathLst>
              <a:path w="9272587" h="599182">
                <a:moveTo>
                  <a:pt x="0" y="0"/>
                </a:moveTo>
                <a:lnTo>
                  <a:pt x="0" y="599182"/>
                </a:lnTo>
                <a:lnTo>
                  <a:pt x="9272587" y="599182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DBD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2906" y="3827264"/>
            <a:ext cx="9272587" cy="1493043"/>
          </a:xfrm>
          <a:custGeom>
            <a:avLst/>
            <a:gdLst/>
            <a:ahLst/>
            <a:cxnLst/>
            <a:rect l="l" t="t" r="r" b="b"/>
            <a:pathLst>
              <a:path w="9272587" h="1493043">
                <a:moveTo>
                  <a:pt x="0" y="0"/>
                </a:moveTo>
                <a:lnTo>
                  <a:pt x="0" y="1493043"/>
                </a:lnTo>
                <a:lnTo>
                  <a:pt x="9272587" y="1493043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2906" y="5379243"/>
            <a:ext cx="9272587" cy="1709142"/>
          </a:xfrm>
          <a:custGeom>
            <a:avLst/>
            <a:gdLst/>
            <a:ahLst/>
            <a:cxnLst/>
            <a:rect l="l" t="t" r="r" b="b"/>
            <a:pathLst>
              <a:path w="9272587" h="1709142">
                <a:moveTo>
                  <a:pt x="0" y="0"/>
                </a:moveTo>
                <a:lnTo>
                  <a:pt x="0" y="1709142"/>
                </a:lnTo>
                <a:lnTo>
                  <a:pt x="9272587" y="1709142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32460" y="395278"/>
            <a:ext cx="3045866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wing</a:t>
            </a:r>
            <a:r>
              <a:rPr sz="3850" b="1" spc="3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lots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531" y="2157114"/>
            <a:ext cx="280003" cy="1545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65"/>
              </a:lnSpc>
              <a:spcBef>
                <a:spcPts val="213"/>
              </a:spcBef>
            </a:pPr>
            <a:r>
              <a:rPr sz="6975" spc="0" baseline="-37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ts val="3665"/>
              </a:lnSpc>
            </a:pPr>
            <a:r>
              <a:rPr sz="6975" spc="0" baseline="-31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ts val="4120"/>
              </a:lnSpc>
              <a:spcBef>
                <a:spcPts val="22"/>
              </a:spcBef>
            </a:pPr>
            <a:r>
              <a:rPr sz="6975" spc="0" baseline="24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437" y="2260953"/>
            <a:ext cx="8114563" cy="418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ith</a:t>
            </a:r>
            <a:r>
              <a:rPr sz="3100" spc="-2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</a:t>
            </a:r>
            <a:r>
              <a:rPr sz="3100" spc="1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10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gume</a:t>
            </a:r>
            <a:r>
              <a:rPr sz="31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10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100" spc="-1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lists</a:t>
            </a:r>
            <a:r>
              <a:rPr sz="3100" spc="-2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all</a:t>
            </a:r>
            <a:r>
              <a:rPr sz="3100" i="1" spc="-18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slots</a:t>
            </a:r>
            <a:r>
              <a:rPr sz="3100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cu</a:t>
            </a:r>
            <a:r>
              <a:rPr sz="310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1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tly</a:t>
            </a:r>
            <a:r>
              <a:rPr sz="3100" spc="2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3100" spc="-9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pool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7437" y="2732517"/>
            <a:ext cx="4003575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Summa</a:t>
            </a:r>
            <a:r>
              <a:rPr sz="3100" spc="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100" spc="10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310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100" spc="-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100" spc="-2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10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1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10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9973" y="2732517"/>
            <a:ext cx="2792245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100" spc="15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3100" spc="3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end</a:t>
            </a:r>
            <a:r>
              <a:rPr sz="3100" spc="4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100" spc="-1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2805" y="2732517"/>
            <a:ext cx="1222978" cy="889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73" marR="58935">
              <a:lnSpc>
                <a:spcPts val="3180"/>
              </a:lnSpc>
              <a:spcBef>
                <a:spcPts val="159"/>
              </a:spcBef>
            </a:pP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list</a:t>
            </a: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le</a:t>
            </a:r>
            <a:r>
              <a:rPr sz="310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3204004"/>
            <a:ext cx="607687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4084" y="3204004"/>
            <a:ext cx="949122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mo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2167" y="3204004"/>
            <a:ext cx="800996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310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o: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2124" y="3204004"/>
            <a:ext cx="1631600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10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</a:t>
            </a:r>
            <a:r>
              <a:rPr sz="310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2684" y="3204004"/>
            <a:ext cx="591456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4125" b="1" baseline="104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-h</a:t>
            </a: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3100" y="3204004"/>
            <a:ext cx="1395464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manua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7525" y="3204004"/>
            <a:ext cx="816320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ne</a:t>
            </a:r>
            <a:r>
              <a:rPr sz="310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27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906" y="5379243"/>
            <a:ext cx="9272587" cy="17091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57808">
              <a:lnSpc>
                <a:spcPct val="97005"/>
              </a:lnSpc>
            </a:pP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sz="1400" b="1" spc="53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sz="1400" b="1" spc="5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Claimed</a:t>
            </a:r>
            <a:r>
              <a:rPr sz="1400" b="1" spc="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Unclaimed</a:t>
            </a:r>
            <a:r>
              <a:rPr sz="1400" b="1" spc="88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r>
              <a:rPr sz="1400" b="1" spc="7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Preempting</a:t>
            </a:r>
            <a:r>
              <a:rPr sz="1400" b="1" spc="9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Backfill</a:t>
            </a:r>
            <a:endParaRPr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8120" marR="382796" algn="ctr">
              <a:lnSpc>
                <a:spcPct val="97005"/>
              </a:lnSpc>
              <a:spcBef>
                <a:spcPts val="1715"/>
              </a:spcBef>
            </a:pP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NTEL/WINNT51    </a:t>
            </a:r>
            <a:r>
              <a:rPr sz="1400" b="1" spc="17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sz="1400" b="1" spc="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sz="1400" b="1" spc="9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   </a:t>
            </a:r>
            <a:r>
              <a:rPr sz="1400" b="1" spc="11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  </a:t>
            </a:r>
            <a:r>
              <a:rPr sz="1400" b="1" spc="9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   </a:t>
            </a:r>
            <a:r>
              <a:rPr sz="1400" b="1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  </a:t>
            </a:r>
            <a:r>
              <a:rPr sz="1400" b="1" spc="10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8120" marR="382796" algn="ctr">
              <a:lnSpc>
                <a:spcPct val="97005"/>
              </a:lnSpc>
              <a:spcBef>
                <a:spcPts val="10"/>
              </a:spcBef>
            </a:pP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INTEL/WINNT61  </a:t>
            </a:r>
            <a:r>
              <a:rPr lang="en-US"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15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52    </a:t>
            </a:r>
            <a:r>
              <a:rPr sz="1400" b="1" spc="7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  </a:t>
            </a:r>
            <a:r>
              <a:rPr sz="1400" b="1" spc="9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  </a:t>
            </a:r>
            <a:r>
              <a:rPr sz="1400" b="1" spc="10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      </a:t>
            </a:r>
            <a:r>
              <a:rPr sz="1400" b="1" spc="10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    </a:t>
            </a:r>
            <a:r>
              <a:rPr sz="1400" b="1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400" b="1" spc="10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8120" marR="382796" algn="ctr">
              <a:lnSpc>
                <a:spcPct val="97005"/>
              </a:lnSpc>
              <a:spcBef>
                <a:spcPts val="10"/>
              </a:spcBef>
            </a:pP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X86_64/LINUX </a:t>
            </a:r>
            <a:r>
              <a:rPr sz="1400" b="1" spc="124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pc="124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1400" b="1" spc="0" dirty="0" smtClean="0">
                <a:solidFill>
                  <a:srgbClr val="03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2086  </a:t>
            </a:r>
            <a:r>
              <a:rPr sz="1400" b="1" spc="69" dirty="0" smtClean="0">
                <a:solidFill>
                  <a:srgbClr val="03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544   </a:t>
            </a:r>
            <a:r>
              <a:rPr sz="1400" b="1" spc="7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1258      </a:t>
            </a:r>
            <a:r>
              <a:rPr sz="1400" b="1" spc="11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solidFill>
                  <a:srgbClr val="03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284    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   </a:t>
            </a:r>
            <a:r>
              <a:rPr sz="1400" b="1" spc="1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  </a:t>
            </a:r>
            <a:r>
              <a:rPr sz="1400" b="1" spc="103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3779">
              <a:lnSpc>
                <a:spcPct val="97005"/>
              </a:lnSpc>
              <a:spcBef>
                <a:spcPts val="1715"/>
              </a:spcBef>
            </a:pP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sz="1400" b="1" spc="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pc="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2140  </a:t>
            </a:r>
            <a:r>
              <a:rPr sz="1400" b="1" spc="6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546   </a:t>
            </a:r>
            <a:r>
              <a:rPr sz="1400" b="1" spc="7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1258      </a:t>
            </a:r>
            <a:r>
              <a:rPr sz="1400" b="1" spc="11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336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906" y="3827264"/>
            <a:ext cx="9272587" cy="1493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9"/>
              </a:spcBef>
            </a:pPr>
            <a:endParaRPr sz="800" dirty="0"/>
          </a:p>
          <a:p>
            <a:pPr marL="98226" marR="265196" algn="just">
              <a:lnSpc>
                <a:spcPct val="97781"/>
              </a:lnSpc>
            </a:pPr>
            <a:r>
              <a:rPr sz="1400" b="1" spc="0" dirty="0" smtClean="0">
                <a:solidFill>
                  <a:srgbClr val="008E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slot6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@</a:t>
            </a:r>
            <a:r>
              <a:rPr sz="1400" b="1" spc="0" dirty="0" smtClean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opt-a001.cht</a:t>
            </a:r>
            <a:r>
              <a:rPr sz="1400" b="1" spc="107" dirty="0" smtClean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     </a:t>
            </a:r>
            <a:r>
              <a:rPr sz="1400" b="1" spc="53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X86_64</a:t>
            </a:r>
            <a:r>
              <a:rPr sz="1400" b="1" spc="2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Claimed  </a:t>
            </a:r>
            <a:r>
              <a:rPr sz="1400" b="1" spc="3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Busy    </a:t>
            </a:r>
            <a:r>
              <a:rPr sz="1400" b="1" spc="3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1.000 </a:t>
            </a:r>
            <a:r>
              <a:rPr sz="1400" b="1" spc="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  0+19:09:32</a:t>
            </a:r>
            <a:endParaRPr lang="en-US" sz="1400" b="1" spc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226" marR="265196" algn="just">
              <a:lnSpc>
                <a:spcPct val="97781"/>
              </a:lnSpc>
            </a:pPr>
            <a:r>
              <a:rPr sz="1400" b="1" spc="0" dirty="0" smtClean="0">
                <a:solidFill>
                  <a:srgbClr val="008E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slot7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@</a:t>
            </a:r>
            <a:r>
              <a:rPr sz="1400" b="1" spc="0" dirty="0" smtClean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opt-a001.cht</a:t>
            </a:r>
            <a:r>
              <a:rPr sz="1400" b="1" spc="107" dirty="0" smtClean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     </a:t>
            </a:r>
            <a:r>
              <a:rPr sz="1400" b="1" spc="53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X86_64</a:t>
            </a:r>
            <a:r>
              <a:rPr sz="1400" b="1" spc="2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Claimed  </a:t>
            </a:r>
            <a:r>
              <a:rPr sz="1400" b="1" spc="3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Busy    </a:t>
            </a:r>
            <a:r>
              <a:rPr sz="1400" b="1" spc="3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1.000 </a:t>
            </a:r>
            <a:r>
              <a:rPr sz="1400" b="1" spc="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  0+19:09:31 </a:t>
            </a:r>
            <a:endParaRPr lang="en-US" sz="1400" b="1" spc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226" marR="265196" algn="just">
              <a:lnSpc>
                <a:spcPct val="97781"/>
              </a:lnSpc>
            </a:pPr>
            <a:r>
              <a:rPr sz="1400" b="1" spc="0" dirty="0" smtClean="0">
                <a:solidFill>
                  <a:srgbClr val="008E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slot8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@</a:t>
            </a:r>
            <a:r>
              <a:rPr sz="1400" b="1" spc="0" dirty="0" smtClean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opt-a001.cht</a:t>
            </a:r>
            <a:r>
              <a:rPr lang="en-US" sz="1400" b="1" spc="0" dirty="0" smtClean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     </a:t>
            </a:r>
            <a:r>
              <a:rPr sz="1400" b="1" spc="53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X86_64</a:t>
            </a:r>
            <a:r>
              <a:rPr sz="1400" b="1" spc="2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Unclaimed</a:t>
            </a:r>
            <a:r>
              <a:rPr sz="1400" b="1" spc="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Idle    </a:t>
            </a:r>
            <a:r>
              <a:rPr sz="1400" b="1" spc="3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1.000 </a:t>
            </a:r>
            <a:r>
              <a:rPr sz="1400" b="1" spc="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  0+17:37:54 </a:t>
            </a:r>
            <a:endParaRPr lang="en-US" sz="1400" b="1" spc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226" marR="265196" algn="just">
              <a:lnSpc>
                <a:spcPct val="97781"/>
              </a:lnSpc>
            </a:pPr>
            <a:r>
              <a:rPr sz="1400" b="1" spc="0" dirty="0" smtClean="0">
                <a:solidFill>
                  <a:srgbClr val="008E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slot9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@</a:t>
            </a:r>
            <a:r>
              <a:rPr sz="1400" b="1" spc="0" dirty="0" smtClean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opt-a001.cht</a:t>
            </a:r>
            <a:r>
              <a:rPr sz="1400" b="1" spc="107" dirty="0" smtClean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     </a:t>
            </a:r>
            <a:r>
              <a:rPr sz="1400" b="1" spc="53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X86_64</a:t>
            </a:r>
            <a:r>
              <a:rPr sz="1400" b="1" spc="2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Claimed  </a:t>
            </a:r>
            <a:r>
              <a:rPr sz="1400" b="1" spc="3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Busy    </a:t>
            </a:r>
            <a:r>
              <a:rPr sz="1400" b="1" spc="3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1.000 </a:t>
            </a:r>
            <a:r>
              <a:rPr sz="1400" b="1" spc="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  0+19:09:32 </a:t>
            </a:r>
            <a:endParaRPr lang="en-US" sz="1400" b="1" spc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226" marR="265196" algn="just">
              <a:lnSpc>
                <a:spcPct val="97781"/>
              </a:lnSpc>
            </a:pPr>
            <a:r>
              <a:rPr sz="1400" b="1" spc="0" dirty="0" smtClean="0">
                <a:solidFill>
                  <a:srgbClr val="008E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slot10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@</a:t>
            </a:r>
            <a:r>
              <a:rPr sz="1400" b="1" spc="0" dirty="0" smtClean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opt-a002.ch</a:t>
            </a:r>
            <a:r>
              <a:rPr sz="1400" b="1" spc="107" dirty="0" smtClean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     </a:t>
            </a:r>
            <a:r>
              <a:rPr sz="1400" b="1" spc="53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X86_64</a:t>
            </a:r>
            <a:r>
              <a:rPr sz="1400" b="1" spc="2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Unclaimed</a:t>
            </a:r>
            <a:r>
              <a:rPr sz="1400" b="1" spc="2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Idle    </a:t>
            </a:r>
            <a:r>
              <a:rPr sz="1400" b="1" spc="3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0.000 </a:t>
            </a:r>
            <a:r>
              <a:rPr sz="1400" b="1" spc="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  0+17:55:15 </a:t>
            </a:r>
            <a:endParaRPr lang="en-US" sz="1400" b="1" spc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226" marR="265196" algn="just">
              <a:lnSpc>
                <a:spcPct val="97781"/>
              </a:lnSpc>
            </a:pPr>
            <a:r>
              <a:rPr sz="1400" b="1" spc="0" dirty="0" smtClean="0">
                <a:solidFill>
                  <a:srgbClr val="008E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slot11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@</a:t>
            </a:r>
            <a:r>
              <a:rPr sz="1400" b="1" spc="0" dirty="0" smtClean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opt-a002.ch</a:t>
            </a:r>
            <a:r>
              <a:rPr sz="1400" b="1" spc="166" dirty="0" smtClean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     </a:t>
            </a:r>
            <a:r>
              <a:rPr sz="1400" b="1" spc="113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X86_64</a:t>
            </a:r>
            <a:r>
              <a:rPr sz="1400" b="1" spc="62" dirty="0" smtClean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Unclaimed</a:t>
            </a:r>
            <a:r>
              <a:rPr sz="1400" b="1" spc="8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Idle    </a:t>
            </a:r>
            <a:r>
              <a:rPr sz="1400" b="1" spc="9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0.000 </a:t>
            </a:r>
            <a:r>
              <a:rPr sz="1400" b="1" spc="6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 </a:t>
            </a:r>
            <a:r>
              <a:rPr sz="1400" b="1" spc="5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0+17:55:16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59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3"/>
              </a:spcBef>
            </a:pPr>
            <a:endParaRPr sz="750"/>
          </a:p>
          <a:p>
            <a:pPr marL="98226">
              <a:lnSpc>
                <a:spcPct val="97005"/>
              </a:lnSpc>
            </a:pPr>
            <a:r>
              <a:rPr sz="2750" b="1" spc="0" dirty="0" smtClean="0">
                <a:latin typeface="DejaVu Sans Mono"/>
                <a:cs typeface="DejaVu Sans Mono"/>
              </a:rPr>
              <a:t>condor_status</a:t>
            </a:r>
            <a:endParaRPr sz="2750">
              <a:latin typeface="DejaVu Sans Mono"/>
              <a:cs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906" y="1391245"/>
            <a:ext cx="9272587" cy="599182"/>
          </a:xfrm>
          <a:custGeom>
            <a:avLst/>
            <a:gdLst/>
            <a:ahLst/>
            <a:cxnLst/>
            <a:rect l="l" t="t" r="r" b="b"/>
            <a:pathLst>
              <a:path w="9272587" h="599182">
                <a:moveTo>
                  <a:pt x="0" y="0"/>
                </a:moveTo>
                <a:lnTo>
                  <a:pt x="0" y="599182"/>
                </a:lnTo>
                <a:lnTo>
                  <a:pt x="9272587" y="599182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DBD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906" y="3581697"/>
            <a:ext cx="9272587" cy="2406550"/>
          </a:xfrm>
          <a:custGeom>
            <a:avLst/>
            <a:gdLst/>
            <a:ahLst/>
            <a:cxnLst/>
            <a:rect l="l" t="t" r="r" b="b"/>
            <a:pathLst>
              <a:path w="9272587" h="2406550">
                <a:moveTo>
                  <a:pt x="0" y="0"/>
                </a:moveTo>
                <a:lnTo>
                  <a:pt x="0" y="2406550"/>
                </a:lnTo>
                <a:lnTo>
                  <a:pt x="9272587" y="240655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73961" y="395278"/>
            <a:ext cx="296286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wing</a:t>
            </a:r>
            <a:r>
              <a:rPr sz="3850" b="1" spc="3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531" y="2206228"/>
            <a:ext cx="280003" cy="1073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20"/>
              </a:lnSpc>
              <a:spcBef>
                <a:spcPts val="211"/>
              </a:spcBef>
            </a:pPr>
            <a:r>
              <a:rPr sz="6975" spc="0" baseline="-4363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ts val="4120"/>
              </a:lnSpc>
            </a:pPr>
            <a:r>
              <a:rPr sz="6975" spc="0" baseline="24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7437" y="2310143"/>
            <a:ext cx="8111803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ith</a:t>
            </a:r>
            <a:r>
              <a:rPr sz="3100" spc="-2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</a:t>
            </a:r>
            <a:r>
              <a:rPr sz="3100" spc="1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10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310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100" spc="-1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lists</a:t>
            </a:r>
            <a:r>
              <a:rPr sz="3100" spc="-2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all</a:t>
            </a:r>
            <a:r>
              <a:rPr sz="3100" spc="-27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r>
              <a:rPr sz="3100" spc="13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aiting</a:t>
            </a:r>
            <a:r>
              <a:rPr sz="3100" spc="2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100" spc="-1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running</a:t>
            </a:r>
            <a:r>
              <a:rPr sz="3100" spc="5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he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2781630"/>
            <a:ext cx="607687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4084" y="2781630"/>
            <a:ext cx="949122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mo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2167" y="2781630"/>
            <a:ext cx="800996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310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o: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2124" y="2781630"/>
            <a:ext cx="1631600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10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</a:t>
            </a:r>
            <a:r>
              <a:rPr sz="310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2684" y="2781630"/>
            <a:ext cx="591456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4125" b="1" baseline="104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-h</a:t>
            </a: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3100" y="2781630"/>
            <a:ext cx="1395464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manua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7525" y="2781630"/>
            <a:ext cx="816320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ne</a:t>
            </a:r>
            <a:r>
              <a:rPr sz="310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2805" y="2781630"/>
            <a:ext cx="1222978" cy="418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80"/>
              </a:lnSpc>
              <a:spcBef>
                <a:spcPts val="159"/>
              </a:spcBef>
            </a:pPr>
            <a:r>
              <a:rPr sz="3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le</a:t>
            </a:r>
            <a:r>
              <a:rPr sz="310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</a:t>
            </a:r>
            <a:r>
              <a:rPr sz="310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1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906" y="3581697"/>
            <a:ext cx="9272587" cy="2406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8"/>
              </a:spcBef>
            </a:pPr>
            <a:endParaRPr sz="750"/>
          </a:p>
          <a:p>
            <a:pPr marL="98226">
              <a:lnSpc>
                <a:spcPct val="97005"/>
              </a:lnSpc>
            </a:pPr>
            <a:r>
              <a:rPr sz="1650" b="1" spc="0" dirty="0" smtClean="0">
                <a:latin typeface="DejaVu Sans Mono"/>
                <a:cs typeface="DejaVu Sans Mono"/>
              </a:rPr>
              <a:t>--</a:t>
            </a:r>
            <a:r>
              <a:rPr sz="1650" b="1" spc="2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Submitter:</a:t>
            </a:r>
            <a:r>
              <a:rPr sz="1650" b="1" spc="10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osg-ss-submit.chtc.wisc.edu</a:t>
            </a:r>
            <a:r>
              <a:rPr sz="1650" b="1" spc="278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:</a:t>
            </a:r>
            <a:r>
              <a:rPr sz="1650" b="1" spc="1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&lt;...&gt;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:</a:t>
            </a:r>
            <a:r>
              <a:rPr sz="1650" b="1" spc="1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...</a:t>
            </a:r>
            <a:endParaRPr sz="1650">
              <a:latin typeface="DejaVu Sans Mono"/>
              <a:cs typeface="DejaVu Sans Mono"/>
            </a:endParaRPr>
          </a:p>
          <a:p>
            <a:pPr marL="225737">
              <a:lnSpc>
                <a:spcPct val="97005"/>
              </a:lnSpc>
              <a:spcBef>
                <a:spcPts val="10"/>
              </a:spcBef>
            </a:pPr>
            <a:r>
              <a:rPr sz="1650" b="1" spc="0" dirty="0" smtClean="0">
                <a:latin typeface="DejaVu Sans Mono"/>
                <a:cs typeface="DejaVu Sans Mono"/>
              </a:rPr>
              <a:t>ID     </a:t>
            </a:r>
            <a:r>
              <a:rPr sz="1650" b="1" spc="84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OWNER           </a:t>
            </a:r>
            <a:r>
              <a:rPr sz="1650" b="1" spc="17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SUBMITTED    </a:t>
            </a:r>
            <a:r>
              <a:rPr sz="1650" b="1" spc="144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RUN_TIME</a:t>
            </a:r>
            <a:r>
              <a:rPr sz="1650" b="1" spc="8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ST</a:t>
            </a:r>
            <a:r>
              <a:rPr sz="1650" b="1" spc="2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PRI</a:t>
            </a:r>
            <a:r>
              <a:rPr sz="1650" b="1" spc="3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SIZE</a:t>
            </a:r>
            <a:r>
              <a:rPr sz="1650" b="1" spc="4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CMD</a:t>
            </a:r>
            <a:endParaRPr sz="1650">
              <a:latin typeface="DejaVu Sans Mono"/>
              <a:cs typeface="DejaVu Sans Mono"/>
            </a:endParaRPr>
          </a:p>
          <a:p>
            <a:pPr marL="480758">
              <a:lnSpc>
                <a:spcPct val="97005"/>
              </a:lnSpc>
              <a:spcBef>
                <a:spcPts val="10"/>
              </a:spcBef>
            </a:pPr>
            <a:r>
              <a:rPr sz="1650" b="1" spc="0" dirty="0" smtClean="0">
                <a:latin typeface="DejaVu Sans Mono"/>
                <a:cs typeface="DejaVu Sans Mono"/>
              </a:rPr>
              <a:t>6.0  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cat           </a:t>
            </a:r>
            <a:r>
              <a:rPr sz="1650" b="1" spc="1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11/12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09:30  </a:t>
            </a:r>
            <a:r>
              <a:rPr sz="1650" b="1" spc="7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0+00:00:00</a:t>
            </a:r>
            <a:r>
              <a:rPr sz="1650" b="1" spc="10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I </a:t>
            </a:r>
            <a:r>
              <a:rPr sz="1650" b="1" spc="2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  </a:t>
            </a:r>
            <a:r>
              <a:rPr sz="1650" b="1" spc="3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0.0 </a:t>
            </a:r>
            <a:r>
              <a:rPr sz="1650" b="1" spc="4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explore.py</a:t>
            </a:r>
            <a:endParaRPr sz="1650">
              <a:latin typeface="DejaVu Sans Mono"/>
              <a:cs typeface="DejaVu Sans Mono"/>
            </a:endParaRPr>
          </a:p>
          <a:p>
            <a:pPr marL="480758">
              <a:lnSpc>
                <a:spcPct val="97005"/>
              </a:lnSpc>
              <a:spcBef>
                <a:spcPts val="10"/>
              </a:spcBef>
            </a:pPr>
            <a:r>
              <a:rPr sz="1650" b="1" spc="0" dirty="0" smtClean="0">
                <a:latin typeface="DejaVu Sans Mono"/>
                <a:cs typeface="DejaVu Sans Mono"/>
              </a:rPr>
              <a:t>6.1  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cat           </a:t>
            </a:r>
            <a:r>
              <a:rPr sz="1650" b="1" spc="1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11/12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09:30  </a:t>
            </a:r>
            <a:r>
              <a:rPr sz="1650" b="1" spc="7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0+00:00:00</a:t>
            </a:r>
            <a:r>
              <a:rPr sz="1650" b="1" spc="10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I </a:t>
            </a:r>
            <a:r>
              <a:rPr sz="1650" b="1" spc="2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  </a:t>
            </a:r>
            <a:r>
              <a:rPr sz="1650" b="1" spc="3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0.0 </a:t>
            </a:r>
            <a:r>
              <a:rPr sz="1650" b="1" spc="4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explore.py</a:t>
            </a:r>
            <a:endParaRPr sz="1650">
              <a:latin typeface="DejaVu Sans Mono"/>
              <a:cs typeface="DejaVu Sans Mono"/>
            </a:endParaRPr>
          </a:p>
          <a:p>
            <a:pPr marL="480758">
              <a:lnSpc>
                <a:spcPct val="97005"/>
              </a:lnSpc>
              <a:spcBef>
                <a:spcPts val="10"/>
              </a:spcBef>
            </a:pPr>
            <a:r>
              <a:rPr sz="1650" b="1" spc="0" dirty="0" smtClean="0">
                <a:latin typeface="DejaVu Sans Mono"/>
                <a:cs typeface="DejaVu Sans Mono"/>
              </a:rPr>
              <a:t>6.2  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cat           </a:t>
            </a:r>
            <a:r>
              <a:rPr sz="1650" b="1" spc="1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11/12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09:30  </a:t>
            </a:r>
            <a:r>
              <a:rPr sz="1650" b="1" spc="7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0+00:00:00</a:t>
            </a:r>
            <a:r>
              <a:rPr sz="1650" b="1" spc="10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I </a:t>
            </a:r>
            <a:r>
              <a:rPr sz="1650" b="1" spc="2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  </a:t>
            </a:r>
            <a:r>
              <a:rPr sz="1650" b="1" spc="3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0.0 </a:t>
            </a:r>
            <a:r>
              <a:rPr sz="1650" b="1" spc="4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explore.py</a:t>
            </a:r>
            <a:endParaRPr sz="1650">
              <a:latin typeface="DejaVu Sans Mono"/>
              <a:cs typeface="DejaVu Sans Mono"/>
            </a:endParaRPr>
          </a:p>
          <a:p>
            <a:pPr marL="480758">
              <a:lnSpc>
                <a:spcPct val="97005"/>
              </a:lnSpc>
              <a:spcBef>
                <a:spcPts val="10"/>
              </a:spcBef>
            </a:pPr>
            <a:r>
              <a:rPr sz="1650" b="1" spc="0" dirty="0" smtClean="0">
                <a:latin typeface="DejaVu Sans Mono"/>
                <a:cs typeface="DejaVu Sans Mono"/>
              </a:rPr>
              <a:t>6.3  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cat           </a:t>
            </a:r>
            <a:r>
              <a:rPr sz="1650" b="1" spc="1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11/12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09:30  </a:t>
            </a:r>
            <a:r>
              <a:rPr sz="1650" b="1" spc="7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0+00:00:00</a:t>
            </a:r>
            <a:r>
              <a:rPr sz="1650" b="1" spc="10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I </a:t>
            </a:r>
            <a:r>
              <a:rPr sz="1650" b="1" spc="2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  </a:t>
            </a:r>
            <a:r>
              <a:rPr sz="1650" b="1" spc="3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0.0 </a:t>
            </a:r>
            <a:r>
              <a:rPr sz="1650" b="1" spc="4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explore.py</a:t>
            </a:r>
            <a:endParaRPr sz="1650">
              <a:latin typeface="DejaVu Sans Mono"/>
              <a:cs typeface="DejaVu Sans Mono"/>
            </a:endParaRPr>
          </a:p>
          <a:p>
            <a:pPr marL="480758">
              <a:lnSpc>
                <a:spcPct val="97005"/>
              </a:lnSpc>
              <a:spcBef>
                <a:spcPts val="10"/>
              </a:spcBef>
            </a:pPr>
            <a:r>
              <a:rPr sz="1650" b="1" spc="0" dirty="0" smtClean="0">
                <a:latin typeface="DejaVu Sans Mono"/>
                <a:cs typeface="DejaVu Sans Mono"/>
              </a:rPr>
              <a:t>6.4  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cat           </a:t>
            </a:r>
            <a:r>
              <a:rPr sz="1650" b="1" spc="1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11/12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09:30  </a:t>
            </a:r>
            <a:r>
              <a:rPr sz="1650" b="1" spc="7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0+00:00:00</a:t>
            </a:r>
            <a:r>
              <a:rPr sz="1650" b="1" spc="10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I </a:t>
            </a:r>
            <a:r>
              <a:rPr sz="1650" b="1" spc="2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  </a:t>
            </a:r>
            <a:r>
              <a:rPr sz="1650" b="1" spc="3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0.0 </a:t>
            </a:r>
            <a:r>
              <a:rPr sz="1650" b="1" spc="4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explore.py</a:t>
            </a:r>
            <a:endParaRPr sz="1650">
              <a:latin typeface="DejaVu Sans Mono"/>
              <a:cs typeface="DejaVu Sans Mono"/>
            </a:endParaRPr>
          </a:p>
          <a:p>
            <a:pPr marL="98226">
              <a:lnSpc>
                <a:spcPct val="97005"/>
              </a:lnSpc>
              <a:spcBef>
                <a:spcPts val="1946"/>
              </a:spcBef>
            </a:pPr>
            <a:r>
              <a:rPr sz="1650" b="1" spc="0" dirty="0" smtClean="0">
                <a:latin typeface="DejaVu Sans Mono"/>
                <a:cs typeface="DejaVu Sans Mono"/>
              </a:rPr>
              <a:t>5</a:t>
            </a:r>
            <a:r>
              <a:rPr sz="1650" b="1" spc="1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jobs;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5</a:t>
            </a:r>
            <a:r>
              <a:rPr sz="1650" b="1" spc="1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idle,</a:t>
            </a:r>
            <a:r>
              <a:rPr sz="1650" b="1" spc="5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</a:t>
            </a:r>
            <a:r>
              <a:rPr sz="1650" b="1" spc="1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running,</a:t>
            </a:r>
            <a:r>
              <a:rPr sz="1650" b="1" spc="8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0</a:t>
            </a:r>
            <a:r>
              <a:rPr sz="1650" b="1" spc="19" dirty="0" smtClean="0">
                <a:latin typeface="DejaVu Sans Mono"/>
                <a:cs typeface="DejaVu Sans Mono"/>
              </a:rPr>
              <a:t> </a:t>
            </a:r>
            <a:r>
              <a:rPr sz="1650" b="1" spc="0" dirty="0" smtClean="0">
                <a:latin typeface="DejaVu Sans Mono"/>
                <a:cs typeface="DejaVu Sans Mono"/>
              </a:rPr>
              <a:t>held</a:t>
            </a:r>
            <a:endParaRPr sz="1650">
              <a:latin typeface="DejaVu Sans Mono"/>
              <a:cs typeface="DejaVu Sans Mon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59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3"/>
              </a:spcBef>
            </a:pPr>
            <a:endParaRPr sz="750"/>
          </a:p>
          <a:p>
            <a:pPr marL="98226">
              <a:lnSpc>
                <a:spcPct val="97005"/>
              </a:lnSpc>
            </a:pPr>
            <a:r>
              <a:rPr sz="2750" b="1" spc="0" dirty="0" smtClean="0">
                <a:latin typeface="DejaVu Sans Mono"/>
                <a:cs typeface="DejaVu Sans Mono"/>
              </a:rPr>
              <a:t>condor_q</a:t>
            </a:r>
            <a:endParaRPr sz="2750">
              <a:latin typeface="DejaVu Sans Mono"/>
              <a:cs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906" y="1391245"/>
            <a:ext cx="9272587" cy="5510509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3865" y="395278"/>
            <a:ext cx="122425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8259" y="395278"/>
            <a:ext cx="168149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9897" y="395278"/>
            <a:ext cx="877024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ile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5510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98226" marR="3790537">
              <a:lnSpc>
                <a:spcPts val="3201"/>
              </a:lnSpc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executable</a:t>
            </a:r>
            <a:r>
              <a:rPr sz="2750" b="1" spc="18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word_freq.py </a:t>
            </a:r>
            <a:endParaRPr sz="2750">
              <a:latin typeface="DejaVu Sans Mono"/>
              <a:cs typeface="DejaVu Sans Mono"/>
            </a:endParaRPr>
          </a:p>
          <a:p>
            <a:pPr marL="98226" marR="3790537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universe</a:t>
            </a:r>
            <a:r>
              <a:rPr sz="2750" b="1" spc="152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vanilla</a:t>
            </a:r>
            <a:endParaRPr sz="2750">
              <a:latin typeface="DejaVu Sans Mono"/>
              <a:cs typeface="DejaVu Sans Mono"/>
            </a:endParaRPr>
          </a:p>
          <a:p>
            <a:pPr marL="98226">
              <a:lnSpc>
                <a:spcPct val="97005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arguments</a:t>
            </a:r>
            <a:r>
              <a:rPr sz="2750" b="1" spc="168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"words.txt</a:t>
            </a:r>
            <a:r>
              <a:rPr sz="2750" b="1" spc="185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1000"</a:t>
            </a:r>
            <a:endParaRPr sz="2750">
              <a:latin typeface="DejaVu Sans Mono"/>
              <a:cs typeface="DejaVu Sans Mono"/>
            </a:endParaRPr>
          </a:p>
          <a:p>
            <a:pPr marL="98226" marR="4429185">
              <a:lnSpc>
                <a:spcPts val="3201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output</a:t>
            </a:r>
            <a:r>
              <a:rPr sz="2750" b="1" spc="119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word_freq.out </a:t>
            </a:r>
            <a:endParaRPr sz="2750">
              <a:latin typeface="DejaVu Sans Mono"/>
              <a:cs typeface="DejaVu Sans Mono"/>
            </a:endParaRPr>
          </a:p>
          <a:p>
            <a:pPr marL="98226" marR="4429185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error</a:t>
            </a:r>
            <a:r>
              <a:rPr sz="2750" b="1" spc="10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word_freq.err </a:t>
            </a:r>
            <a:endParaRPr sz="2750">
              <a:latin typeface="DejaVu Sans Mono"/>
              <a:cs typeface="DejaVu Sans Mono"/>
            </a:endParaRPr>
          </a:p>
          <a:p>
            <a:pPr marL="98226" marR="4429185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log</a:t>
            </a:r>
            <a:r>
              <a:rPr sz="2750" b="1" spc="69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word_freq.log</a:t>
            </a:r>
            <a:endParaRPr sz="275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should_transfer_files</a:t>
            </a:r>
            <a:r>
              <a:rPr sz="2750" b="1" spc="347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YES </a:t>
            </a:r>
            <a:endParaRPr sz="275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when_to_transfer_output</a:t>
            </a:r>
            <a:r>
              <a:rPr sz="2750" b="1" spc="38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ON_EXIT </a:t>
            </a:r>
            <a:endParaRPr sz="275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transfer_input_files</a:t>
            </a:r>
            <a:r>
              <a:rPr sz="2750" b="1" spc="33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words.txt</a:t>
            </a:r>
            <a:endParaRPr sz="2750">
              <a:latin typeface="DejaVu Sans Mono"/>
              <a:cs typeface="DejaVu Sans Mono"/>
            </a:endParaRPr>
          </a:p>
          <a:p>
            <a:pPr marL="98226">
              <a:lnSpc>
                <a:spcPct val="97005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queue</a:t>
            </a:r>
            <a:endParaRPr sz="2750">
              <a:latin typeface="DejaVu Sans Mono"/>
              <a:cs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2906" y="1391245"/>
            <a:ext cx="9272587" cy="5510509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2292" y="2442269"/>
            <a:ext cx="3290896" cy="2318146"/>
          </a:xfrm>
          <a:custGeom>
            <a:avLst/>
            <a:gdLst/>
            <a:ahLst/>
            <a:cxnLst/>
            <a:rect l="l" t="t" r="r" b="b"/>
            <a:pathLst>
              <a:path w="3290896" h="2318146">
                <a:moveTo>
                  <a:pt x="256346" y="2137806"/>
                </a:moveTo>
                <a:lnTo>
                  <a:pt x="265710" y="2183788"/>
                </a:lnTo>
                <a:lnTo>
                  <a:pt x="285128" y="2225176"/>
                </a:lnTo>
                <a:lnTo>
                  <a:pt x="313235" y="2260606"/>
                </a:lnTo>
                <a:lnTo>
                  <a:pt x="348665" y="2288713"/>
                </a:lnTo>
                <a:lnTo>
                  <a:pt x="390054" y="2308131"/>
                </a:lnTo>
                <a:lnTo>
                  <a:pt x="436036" y="2317495"/>
                </a:lnTo>
                <a:lnTo>
                  <a:pt x="452149" y="2318146"/>
                </a:lnTo>
                <a:lnTo>
                  <a:pt x="3094442" y="2318146"/>
                </a:lnTo>
                <a:lnTo>
                  <a:pt x="3141652" y="2312436"/>
                </a:lnTo>
                <a:lnTo>
                  <a:pt x="3184724" y="2296218"/>
                </a:lnTo>
                <a:lnTo>
                  <a:pt x="3222292" y="2270856"/>
                </a:lnTo>
                <a:lnTo>
                  <a:pt x="3252992" y="2237716"/>
                </a:lnTo>
                <a:lnTo>
                  <a:pt x="3275458" y="2198162"/>
                </a:lnTo>
                <a:lnTo>
                  <a:pt x="3288325" y="2153559"/>
                </a:lnTo>
                <a:lnTo>
                  <a:pt x="3290896" y="2121693"/>
                </a:lnTo>
                <a:lnTo>
                  <a:pt x="3290896" y="196452"/>
                </a:lnTo>
                <a:lnTo>
                  <a:pt x="3285186" y="149242"/>
                </a:lnTo>
                <a:lnTo>
                  <a:pt x="3268968" y="106171"/>
                </a:lnTo>
                <a:lnTo>
                  <a:pt x="3243606" y="68603"/>
                </a:lnTo>
                <a:lnTo>
                  <a:pt x="3210465" y="37904"/>
                </a:lnTo>
                <a:lnTo>
                  <a:pt x="3170911" y="15438"/>
                </a:lnTo>
                <a:lnTo>
                  <a:pt x="3126308" y="2571"/>
                </a:lnTo>
                <a:lnTo>
                  <a:pt x="3094442" y="0"/>
                </a:lnTo>
                <a:lnTo>
                  <a:pt x="452149" y="0"/>
                </a:lnTo>
                <a:lnTo>
                  <a:pt x="410037" y="4565"/>
                </a:lnTo>
                <a:lnTo>
                  <a:pt x="371173" y="17607"/>
                </a:lnTo>
                <a:lnTo>
                  <a:pt x="336473" y="38144"/>
                </a:lnTo>
                <a:lnTo>
                  <a:pt x="306853" y="65196"/>
                </a:lnTo>
                <a:lnTo>
                  <a:pt x="283232" y="97782"/>
                </a:lnTo>
                <a:lnTo>
                  <a:pt x="266524" y="134920"/>
                </a:lnTo>
                <a:lnTo>
                  <a:pt x="264290" y="142121"/>
                </a:lnTo>
                <a:lnTo>
                  <a:pt x="0" y="243724"/>
                </a:lnTo>
                <a:lnTo>
                  <a:pt x="255695" y="341951"/>
                </a:lnTo>
                <a:lnTo>
                  <a:pt x="255695" y="2121693"/>
                </a:lnTo>
                <a:lnTo>
                  <a:pt x="256346" y="2137806"/>
                </a:lnTo>
                <a:close/>
              </a:path>
            </a:pathLst>
          </a:custGeom>
          <a:solidFill>
            <a:srgbClr val="FEFD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2291" y="2442269"/>
            <a:ext cx="3290896" cy="2318146"/>
          </a:xfrm>
          <a:custGeom>
            <a:avLst/>
            <a:gdLst/>
            <a:ahLst/>
            <a:cxnLst/>
            <a:rect l="l" t="t" r="r" b="b"/>
            <a:pathLst>
              <a:path w="3290896" h="2318146">
                <a:moveTo>
                  <a:pt x="452148" y="0"/>
                </a:moveTo>
                <a:lnTo>
                  <a:pt x="437807" y="519"/>
                </a:lnTo>
                <a:lnTo>
                  <a:pt x="423758" y="2053"/>
                </a:lnTo>
                <a:lnTo>
                  <a:pt x="410036" y="4565"/>
                </a:lnTo>
                <a:lnTo>
                  <a:pt x="396676" y="8019"/>
                </a:lnTo>
                <a:lnTo>
                  <a:pt x="383710" y="12378"/>
                </a:lnTo>
                <a:lnTo>
                  <a:pt x="371172" y="17607"/>
                </a:lnTo>
                <a:lnTo>
                  <a:pt x="359098" y="23668"/>
                </a:lnTo>
                <a:lnTo>
                  <a:pt x="347520" y="30526"/>
                </a:lnTo>
                <a:lnTo>
                  <a:pt x="336472" y="38144"/>
                </a:lnTo>
                <a:lnTo>
                  <a:pt x="325990" y="46486"/>
                </a:lnTo>
                <a:lnTo>
                  <a:pt x="316105" y="55516"/>
                </a:lnTo>
                <a:lnTo>
                  <a:pt x="306853" y="65196"/>
                </a:lnTo>
                <a:lnTo>
                  <a:pt x="298268" y="75492"/>
                </a:lnTo>
                <a:lnTo>
                  <a:pt x="290382" y="86366"/>
                </a:lnTo>
                <a:lnTo>
                  <a:pt x="283231" y="97782"/>
                </a:lnTo>
                <a:lnTo>
                  <a:pt x="276849" y="109704"/>
                </a:lnTo>
                <a:lnTo>
                  <a:pt x="271268" y="122095"/>
                </a:lnTo>
                <a:lnTo>
                  <a:pt x="266523" y="134920"/>
                </a:lnTo>
                <a:lnTo>
                  <a:pt x="264290" y="142121"/>
                </a:lnTo>
                <a:lnTo>
                  <a:pt x="0" y="243724"/>
                </a:lnTo>
                <a:lnTo>
                  <a:pt x="255695" y="341951"/>
                </a:lnTo>
                <a:lnTo>
                  <a:pt x="255695" y="2121693"/>
                </a:lnTo>
                <a:lnTo>
                  <a:pt x="256346" y="2137805"/>
                </a:lnTo>
                <a:lnTo>
                  <a:pt x="265710" y="2183788"/>
                </a:lnTo>
                <a:lnTo>
                  <a:pt x="285128" y="2225176"/>
                </a:lnTo>
                <a:lnTo>
                  <a:pt x="313235" y="2260607"/>
                </a:lnTo>
                <a:lnTo>
                  <a:pt x="348665" y="2288713"/>
                </a:lnTo>
                <a:lnTo>
                  <a:pt x="390054" y="2308131"/>
                </a:lnTo>
                <a:lnTo>
                  <a:pt x="436036" y="2317495"/>
                </a:lnTo>
                <a:lnTo>
                  <a:pt x="452148" y="2318146"/>
                </a:lnTo>
                <a:lnTo>
                  <a:pt x="3094443" y="2318146"/>
                </a:lnTo>
                <a:lnTo>
                  <a:pt x="3141653" y="2312437"/>
                </a:lnTo>
                <a:lnTo>
                  <a:pt x="3184724" y="2296219"/>
                </a:lnTo>
                <a:lnTo>
                  <a:pt x="3222292" y="2270857"/>
                </a:lnTo>
                <a:lnTo>
                  <a:pt x="3252992" y="2237716"/>
                </a:lnTo>
                <a:lnTo>
                  <a:pt x="3275458" y="2198162"/>
                </a:lnTo>
                <a:lnTo>
                  <a:pt x="3288325" y="2153559"/>
                </a:lnTo>
                <a:lnTo>
                  <a:pt x="3290896" y="2121693"/>
                </a:lnTo>
                <a:lnTo>
                  <a:pt x="3290896" y="196453"/>
                </a:lnTo>
                <a:lnTo>
                  <a:pt x="3285186" y="149243"/>
                </a:lnTo>
                <a:lnTo>
                  <a:pt x="3268968" y="106171"/>
                </a:lnTo>
                <a:lnTo>
                  <a:pt x="3243606" y="68603"/>
                </a:lnTo>
                <a:lnTo>
                  <a:pt x="3210465" y="37904"/>
                </a:lnTo>
                <a:lnTo>
                  <a:pt x="3170911" y="15438"/>
                </a:lnTo>
                <a:lnTo>
                  <a:pt x="3126308" y="2571"/>
                </a:lnTo>
                <a:lnTo>
                  <a:pt x="3094443" y="0"/>
                </a:lnTo>
                <a:lnTo>
                  <a:pt x="452148" y="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63865" y="395278"/>
            <a:ext cx="122425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8259" y="395278"/>
            <a:ext cx="168149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9897" y="395278"/>
            <a:ext cx="877024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ile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8432" y="3178975"/>
            <a:ext cx="1356021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output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8712" y="3178975"/>
            <a:ext cx="29133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=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4536" y="3178975"/>
            <a:ext cx="2846531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word_freq.out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94400" y="3313191"/>
            <a:ext cx="2082028" cy="801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43">
              <a:lnSpc>
                <a:spcPts val="2865"/>
              </a:lnSpc>
              <a:spcBef>
                <a:spcPts val="143"/>
              </a:spcBef>
            </a:pPr>
            <a:r>
              <a:rPr sz="2750" spc="-14" dirty="0" smtClean="0">
                <a:latin typeface="Times New Roman"/>
                <a:cs typeface="Times New Roman"/>
              </a:rPr>
              <a:t>t</a:t>
            </a:r>
            <a:r>
              <a:rPr sz="2750" spc="0" dirty="0" smtClean="0">
                <a:latin typeface="Times New Roman"/>
                <a:cs typeface="Times New Roman"/>
              </a:rPr>
              <a:t>o</a:t>
            </a:r>
            <a:r>
              <a:rPr sz="2750" spc="208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e</a:t>
            </a:r>
            <a:r>
              <a:rPr sz="2750" spc="-39" dirty="0" smtClean="0">
                <a:latin typeface="Times New Roman"/>
                <a:cs typeface="Times New Roman"/>
              </a:rPr>
              <a:t>x</a:t>
            </a:r>
            <a:r>
              <a:rPr sz="2750" spc="0" dirty="0" smtClean="0">
                <a:latin typeface="Times New Roman"/>
                <a:cs typeface="Times New Roman"/>
              </a:rPr>
              <a:t>ecutable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"/>
              </a:spcBef>
            </a:pPr>
            <a:r>
              <a:rPr sz="2750" spc="0" dirty="0" smtClean="0">
                <a:latin typeface="Times New Roman"/>
                <a:cs typeface="Times New Roman"/>
              </a:rPr>
              <a:t>run;</a:t>
            </a:r>
            <a:r>
              <a:rPr sz="2750" spc="37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su</a:t>
            </a:r>
            <a:r>
              <a:rPr sz="2750" spc="9" dirty="0" smtClean="0">
                <a:latin typeface="Times New Roman"/>
                <a:cs typeface="Times New Roman"/>
              </a:rPr>
              <a:t>r</a:t>
            </a:r>
            <a:r>
              <a:rPr sz="2750" spc="-29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ound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68710" y="3313191"/>
            <a:ext cx="908378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when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8432" y="3650463"/>
            <a:ext cx="1143091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error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5817" y="3650463"/>
            <a:ext cx="29133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=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1641" y="3650463"/>
            <a:ext cx="2846531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word_freq.err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72953" y="3735566"/>
            <a:ext cx="734752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with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432" y="4121950"/>
            <a:ext cx="717232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log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0028" y="4121950"/>
            <a:ext cx="29133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=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5852" y="4121950"/>
            <a:ext cx="2846531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word_freq.log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4400" y="4157940"/>
            <a:ext cx="1128680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double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19605" y="4157940"/>
            <a:ext cx="1098623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dirty="0" smtClean="0">
                <a:latin typeface="Times New Roman"/>
                <a:cs typeface="Times New Roman"/>
              </a:rPr>
              <a:t>quo</a:t>
            </a:r>
            <a:r>
              <a:rPr sz="2750" spc="-14" dirty="0" smtClean="0">
                <a:latin typeface="Times New Roman"/>
                <a:cs typeface="Times New Roman"/>
              </a:rPr>
              <a:t>t</a:t>
            </a:r>
            <a:r>
              <a:rPr sz="2750" spc="0" dirty="0" smtClean="0">
                <a:latin typeface="Times New Roman"/>
                <a:cs typeface="Times New Roman"/>
              </a:rPr>
              <a:t>es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4752" y="4157871"/>
            <a:ext cx="790977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i="1" spc="-19" dirty="0" smtClean="0">
                <a:solidFill>
                  <a:srgbClr val="941000"/>
                </a:solidFill>
                <a:latin typeface="Times New Roman"/>
                <a:cs typeface="Times New Roman"/>
              </a:rPr>
              <a:t>[</a:t>
            </a:r>
            <a:r>
              <a:rPr sz="2750" i="1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opt]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5510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98226" marR="3790537">
              <a:lnSpc>
                <a:spcPts val="3201"/>
              </a:lnSpc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executable</a:t>
            </a:r>
            <a:r>
              <a:rPr sz="2750" b="1" spc="18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word_freq.py </a:t>
            </a:r>
            <a:endParaRPr sz="2750">
              <a:latin typeface="DejaVu Sans Mono"/>
              <a:cs typeface="DejaVu Sans Mono"/>
            </a:endParaRPr>
          </a:p>
          <a:p>
            <a:pPr marL="98226" marR="3790537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universe</a:t>
            </a:r>
            <a:r>
              <a:rPr sz="2750" b="1" spc="152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vanilla</a:t>
            </a:r>
            <a:endParaRPr sz="2750">
              <a:latin typeface="DejaVu Sans Mono"/>
              <a:cs typeface="DejaVu Sans Mono"/>
            </a:endParaRPr>
          </a:p>
          <a:p>
            <a:pPr marL="6414194" marR="87688" indent="-6315967">
              <a:lnSpc>
                <a:spcPts val="2940"/>
              </a:lnSpc>
              <a:spcBef>
                <a:spcPts val="859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arguments</a:t>
            </a:r>
            <a:r>
              <a:rPr sz="2750" b="1" spc="168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"words.txt</a:t>
            </a:r>
            <a:r>
              <a:rPr sz="2750" b="1" spc="185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1000" </a:t>
            </a:r>
            <a:r>
              <a:rPr sz="2750" b="1" spc="757" dirty="0" smtClean="0">
                <a:latin typeface="DejaVu Sans Mono"/>
                <a:cs typeface="DejaVu Sans Mono"/>
              </a:rPr>
              <a:t> </a:t>
            </a:r>
            <a:r>
              <a:rPr sz="4125" spc="-29" baseline="8432" dirty="0" smtClean="0">
                <a:latin typeface="Times New Roman"/>
                <a:cs typeface="Times New Roman"/>
              </a:rPr>
              <a:t>C</a:t>
            </a:r>
            <a:r>
              <a:rPr sz="4125" spc="0" baseline="8432" dirty="0" smtClean="0">
                <a:latin typeface="Times New Roman"/>
                <a:cs typeface="Times New Roman"/>
              </a:rPr>
              <a:t>ommand-line </a:t>
            </a:r>
            <a:r>
              <a:rPr sz="2750" spc="0" dirty="0" smtClean="0">
                <a:latin typeface="Times New Roman"/>
                <a:cs typeface="Times New Roman"/>
              </a:rPr>
              <a:t>a</a:t>
            </a:r>
            <a:r>
              <a:rPr sz="2750" spc="-21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gume</a:t>
            </a:r>
            <a:r>
              <a:rPr sz="2750" spc="-10" dirty="0" smtClean="0">
                <a:latin typeface="Times New Roman"/>
                <a:cs typeface="Times New Roman"/>
              </a:rPr>
              <a:t>n</a:t>
            </a:r>
            <a:r>
              <a:rPr sz="2750" spc="0" dirty="0" smtClean="0">
                <a:latin typeface="Times New Roman"/>
                <a:cs typeface="Times New Roman"/>
              </a:rPr>
              <a:t>ts</a:t>
            </a:r>
            <a:r>
              <a:rPr sz="2750" spc="-71" dirty="0" smtClean="0">
                <a:latin typeface="Times New Roman"/>
                <a:cs typeface="Times New Roman"/>
              </a:rPr>
              <a:t> </a:t>
            </a:r>
            <a:r>
              <a:rPr sz="2750" spc="-14" dirty="0" smtClean="0">
                <a:latin typeface="Times New Roman"/>
                <a:cs typeface="Times New Roman"/>
              </a:rPr>
              <a:t>t</a:t>
            </a:r>
            <a:r>
              <a:rPr sz="2750" spc="0" dirty="0" smtClean="0">
                <a:latin typeface="Times New Roman"/>
                <a:cs typeface="Times New Roman"/>
              </a:rPr>
              <a:t>o</a:t>
            </a:r>
            <a:r>
              <a:rPr sz="2750" spc="208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pass</a:t>
            </a:r>
            <a:endParaRPr sz="2750">
              <a:latin typeface="Times New Roman"/>
              <a:cs typeface="Times New Roman"/>
            </a:endParaRPr>
          </a:p>
          <a:p>
            <a:pPr marL="98226">
              <a:lnSpc>
                <a:spcPts val="3325"/>
              </a:lnSpc>
              <a:spcBef>
                <a:spcPts val="19"/>
              </a:spcBef>
            </a:pPr>
            <a:r>
              <a:rPr sz="4125" b="1" spc="0" baseline="19784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output</a:t>
            </a:r>
            <a:r>
              <a:rPr sz="4125" b="1" spc="119" baseline="19784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4125" b="1" spc="0" baseline="19784" dirty="0" smtClean="0">
                <a:latin typeface="DejaVu Sans Mono"/>
                <a:cs typeface="DejaVu Sans Mono"/>
              </a:rPr>
              <a:t>=</a:t>
            </a:r>
            <a:r>
              <a:rPr sz="4125" b="1" spc="36" baseline="19784" dirty="0" smtClean="0">
                <a:latin typeface="DejaVu Sans Mono"/>
                <a:cs typeface="DejaVu Sans Mono"/>
              </a:rPr>
              <a:t> </a:t>
            </a:r>
            <a:r>
              <a:rPr sz="4125" b="1" spc="0" baseline="19784" dirty="0" smtClean="0">
                <a:latin typeface="DejaVu Sans Mono"/>
                <a:cs typeface="DejaVu Sans Mono"/>
              </a:rPr>
              <a:t>word_freq.out      </a:t>
            </a:r>
            <a:r>
              <a:rPr sz="4125" b="1" spc="1475" baseline="19784" dirty="0" smtClean="0">
                <a:latin typeface="DejaVu Sans Mono"/>
                <a:cs typeface="DejaVu Sans Mono"/>
              </a:rPr>
              <a:t> </a:t>
            </a:r>
            <a:r>
              <a:rPr sz="4125" spc="-14" baseline="-2108" dirty="0" smtClean="0">
                <a:latin typeface="Times New Roman"/>
                <a:cs typeface="Times New Roman"/>
              </a:rPr>
              <a:t>t</a:t>
            </a:r>
            <a:r>
              <a:rPr sz="4125" spc="0" baseline="-2108" dirty="0" smtClean="0">
                <a:latin typeface="Times New Roman"/>
                <a:cs typeface="Times New Roman"/>
              </a:rPr>
              <a:t>o</a:t>
            </a:r>
            <a:r>
              <a:rPr sz="4125" spc="208" baseline="-2108" dirty="0" smtClean="0">
                <a:latin typeface="Times New Roman"/>
                <a:cs typeface="Times New Roman"/>
              </a:rPr>
              <a:t> </a:t>
            </a:r>
            <a:r>
              <a:rPr sz="4125" spc="0" baseline="-2108" dirty="0" smtClean="0">
                <a:latin typeface="Times New Roman"/>
                <a:cs typeface="Times New Roman"/>
              </a:rPr>
              <a:t>e</a:t>
            </a:r>
            <a:r>
              <a:rPr sz="4125" spc="-39" baseline="-2108" dirty="0" smtClean="0">
                <a:latin typeface="Times New Roman"/>
                <a:cs typeface="Times New Roman"/>
              </a:rPr>
              <a:t>x</a:t>
            </a:r>
            <a:r>
              <a:rPr sz="4125" spc="0" baseline="-2108" dirty="0" smtClean="0">
                <a:latin typeface="Times New Roman"/>
                <a:cs typeface="Times New Roman"/>
              </a:rPr>
              <a:t>ecutable</a:t>
            </a:r>
            <a:endParaRPr sz="2750">
              <a:latin typeface="Times New Roman"/>
              <a:cs typeface="Times New Roman"/>
            </a:endParaRPr>
          </a:p>
          <a:p>
            <a:pPr marL="98226">
              <a:lnSpc>
                <a:spcPts val="3065"/>
              </a:lnSpc>
              <a:spcBef>
                <a:spcPts val="3111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log</a:t>
            </a:r>
            <a:r>
              <a:rPr sz="2750" b="1" spc="69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word_freq.log         </a:t>
            </a:r>
            <a:r>
              <a:rPr sz="2750" b="1" spc="1535" dirty="0" smtClean="0">
                <a:latin typeface="DejaVu Sans Mono"/>
                <a:cs typeface="DejaVu Sans Mono"/>
              </a:rPr>
              <a:t> </a:t>
            </a:r>
            <a:r>
              <a:rPr sz="4125" spc="0" baseline="-5270" dirty="0" smtClean="0">
                <a:latin typeface="Times New Roman"/>
                <a:cs typeface="Times New Roman"/>
              </a:rPr>
              <a:t>double</a:t>
            </a:r>
            <a:r>
              <a:rPr sz="4125" spc="653" baseline="-5270" dirty="0" smtClean="0">
                <a:latin typeface="Times New Roman"/>
                <a:cs typeface="Times New Roman"/>
              </a:rPr>
              <a:t> </a:t>
            </a:r>
            <a:r>
              <a:rPr sz="4125" spc="0" baseline="-5270" dirty="0" smtClean="0">
                <a:latin typeface="Times New Roman"/>
                <a:cs typeface="Times New Roman"/>
              </a:rPr>
              <a:t>quo</a:t>
            </a:r>
            <a:r>
              <a:rPr sz="4125" spc="-16" baseline="-5270" dirty="0" smtClean="0">
                <a:latin typeface="Times New Roman"/>
                <a:cs typeface="Times New Roman"/>
              </a:rPr>
              <a:t>t</a:t>
            </a:r>
            <a:r>
              <a:rPr sz="4125" spc="0" baseline="-5270" dirty="0" smtClean="0">
                <a:latin typeface="Times New Roman"/>
                <a:cs typeface="Times New Roman"/>
              </a:rPr>
              <a:t>es</a:t>
            </a:r>
            <a:r>
              <a:rPr sz="4125" spc="-116" baseline="-5270" dirty="0" smtClean="0">
                <a:latin typeface="Times New Roman"/>
                <a:cs typeface="Times New Roman"/>
              </a:rPr>
              <a:t> </a:t>
            </a:r>
            <a:r>
              <a:rPr sz="4125" i="1" spc="0" baseline="-5270" dirty="0" smtClean="0">
                <a:solidFill>
                  <a:srgbClr val="941000"/>
                </a:solidFill>
                <a:latin typeface="Times New Roman"/>
                <a:cs typeface="Times New Roman"/>
              </a:rPr>
              <a:t>[</a:t>
            </a:r>
            <a:endParaRPr sz="2750">
              <a:latin typeface="Times New Roman"/>
              <a:cs typeface="Times New Roman"/>
            </a:endParaRPr>
          </a:p>
          <a:p>
            <a:pPr marL="98226" marR="2087558">
              <a:lnSpc>
                <a:spcPts val="3201"/>
              </a:lnSpc>
              <a:spcBef>
                <a:spcPts val="2111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should_transfer_files</a:t>
            </a:r>
            <a:r>
              <a:rPr sz="2750" b="1" spc="347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YES </a:t>
            </a:r>
            <a:endParaRPr sz="275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when_to_transfer_output</a:t>
            </a:r>
            <a:r>
              <a:rPr sz="2750" b="1" spc="38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ON_EXIT </a:t>
            </a:r>
            <a:endParaRPr sz="275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transfer_input_files</a:t>
            </a:r>
            <a:r>
              <a:rPr sz="2750" b="1" spc="33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words.txt</a:t>
            </a:r>
            <a:endParaRPr sz="2750">
              <a:latin typeface="DejaVu Sans Mono"/>
              <a:cs typeface="DejaVu Sans Mono"/>
            </a:endParaRPr>
          </a:p>
          <a:p>
            <a:pPr marL="98226">
              <a:lnSpc>
                <a:spcPct val="97005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queue</a:t>
            </a:r>
            <a:endParaRPr sz="2750">
              <a:latin typeface="DejaVu Sans Mono"/>
              <a:cs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2906" y="1391245"/>
            <a:ext cx="9272587" cy="5510509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81212" y="3129855"/>
            <a:ext cx="4698606" cy="1905595"/>
          </a:xfrm>
          <a:custGeom>
            <a:avLst/>
            <a:gdLst/>
            <a:ahLst/>
            <a:cxnLst/>
            <a:rect l="l" t="t" r="r" b="b"/>
            <a:pathLst>
              <a:path w="4698606" h="1905595">
                <a:moveTo>
                  <a:pt x="1106085" y="1741007"/>
                </a:moveTo>
                <a:lnTo>
                  <a:pt x="1118952" y="1785610"/>
                </a:lnTo>
                <a:lnTo>
                  <a:pt x="1141418" y="1825165"/>
                </a:lnTo>
                <a:lnTo>
                  <a:pt x="1172117" y="1858305"/>
                </a:lnTo>
                <a:lnTo>
                  <a:pt x="1209685" y="1883667"/>
                </a:lnTo>
                <a:lnTo>
                  <a:pt x="1252756" y="1899886"/>
                </a:lnTo>
                <a:lnTo>
                  <a:pt x="1299966" y="1905595"/>
                </a:lnTo>
                <a:lnTo>
                  <a:pt x="4502153" y="1905595"/>
                </a:lnTo>
                <a:lnTo>
                  <a:pt x="4549363" y="1899886"/>
                </a:lnTo>
                <a:lnTo>
                  <a:pt x="4592434" y="1883667"/>
                </a:lnTo>
                <a:lnTo>
                  <a:pt x="4630002" y="1858305"/>
                </a:lnTo>
                <a:lnTo>
                  <a:pt x="4660702" y="1825165"/>
                </a:lnTo>
                <a:lnTo>
                  <a:pt x="4683168" y="1785610"/>
                </a:lnTo>
                <a:lnTo>
                  <a:pt x="4696035" y="1741007"/>
                </a:lnTo>
                <a:lnTo>
                  <a:pt x="4698606" y="1709141"/>
                </a:lnTo>
                <a:lnTo>
                  <a:pt x="4698606" y="196453"/>
                </a:lnTo>
                <a:lnTo>
                  <a:pt x="4692896" y="149243"/>
                </a:lnTo>
                <a:lnTo>
                  <a:pt x="4676678" y="106171"/>
                </a:lnTo>
                <a:lnTo>
                  <a:pt x="4651316" y="68603"/>
                </a:lnTo>
                <a:lnTo>
                  <a:pt x="4618175" y="37904"/>
                </a:lnTo>
                <a:lnTo>
                  <a:pt x="4578621" y="15438"/>
                </a:lnTo>
                <a:lnTo>
                  <a:pt x="4534019" y="2571"/>
                </a:lnTo>
                <a:lnTo>
                  <a:pt x="4502153" y="0"/>
                </a:lnTo>
                <a:lnTo>
                  <a:pt x="1299966" y="0"/>
                </a:lnTo>
                <a:lnTo>
                  <a:pt x="1252756" y="5709"/>
                </a:lnTo>
                <a:lnTo>
                  <a:pt x="1209685" y="21927"/>
                </a:lnTo>
                <a:lnTo>
                  <a:pt x="1172117" y="47289"/>
                </a:lnTo>
                <a:lnTo>
                  <a:pt x="1141418" y="80430"/>
                </a:lnTo>
                <a:lnTo>
                  <a:pt x="1118952" y="119984"/>
                </a:lnTo>
                <a:lnTo>
                  <a:pt x="1106085" y="164587"/>
                </a:lnTo>
                <a:lnTo>
                  <a:pt x="1103514" y="196453"/>
                </a:lnTo>
                <a:lnTo>
                  <a:pt x="1103514" y="433424"/>
                </a:lnTo>
                <a:lnTo>
                  <a:pt x="0" y="531651"/>
                </a:lnTo>
                <a:lnTo>
                  <a:pt x="1103514" y="629570"/>
                </a:lnTo>
                <a:lnTo>
                  <a:pt x="1103514" y="1709141"/>
                </a:lnTo>
                <a:lnTo>
                  <a:pt x="1104165" y="1725254"/>
                </a:lnTo>
                <a:lnTo>
                  <a:pt x="1106085" y="1741007"/>
                </a:lnTo>
                <a:close/>
              </a:path>
            </a:pathLst>
          </a:custGeom>
          <a:solidFill>
            <a:srgbClr val="FEFD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81212" y="3129855"/>
            <a:ext cx="4698606" cy="1905595"/>
          </a:xfrm>
          <a:custGeom>
            <a:avLst/>
            <a:gdLst/>
            <a:ahLst/>
            <a:cxnLst/>
            <a:rect l="l" t="t" r="r" b="b"/>
            <a:pathLst>
              <a:path w="4698606" h="1905595">
                <a:moveTo>
                  <a:pt x="1299967" y="0"/>
                </a:moveTo>
                <a:lnTo>
                  <a:pt x="1283855" y="651"/>
                </a:lnTo>
                <a:lnTo>
                  <a:pt x="1268101" y="2571"/>
                </a:lnTo>
                <a:lnTo>
                  <a:pt x="1252757" y="5709"/>
                </a:lnTo>
                <a:lnTo>
                  <a:pt x="1237873" y="10015"/>
                </a:lnTo>
                <a:lnTo>
                  <a:pt x="1223499" y="15438"/>
                </a:lnTo>
                <a:lnTo>
                  <a:pt x="1209686" y="21927"/>
                </a:lnTo>
                <a:lnTo>
                  <a:pt x="1196484" y="29433"/>
                </a:lnTo>
                <a:lnTo>
                  <a:pt x="1183944" y="37904"/>
                </a:lnTo>
                <a:lnTo>
                  <a:pt x="1172118" y="47289"/>
                </a:lnTo>
                <a:lnTo>
                  <a:pt x="1161054" y="57539"/>
                </a:lnTo>
                <a:lnTo>
                  <a:pt x="1150804" y="68603"/>
                </a:lnTo>
                <a:lnTo>
                  <a:pt x="1141418" y="80430"/>
                </a:lnTo>
                <a:lnTo>
                  <a:pt x="1132947" y="92969"/>
                </a:lnTo>
                <a:lnTo>
                  <a:pt x="1125442" y="106171"/>
                </a:lnTo>
                <a:lnTo>
                  <a:pt x="1118952" y="119984"/>
                </a:lnTo>
                <a:lnTo>
                  <a:pt x="1113529" y="134358"/>
                </a:lnTo>
                <a:lnTo>
                  <a:pt x="1109223" y="149243"/>
                </a:lnTo>
                <a:lnTo>
                  <a:pt x="1106085" y="164587"/>
                </a:lnTo>
                <a:lnTo>
                  <a:pt x="1104165" y="180340"/>
                </a:lnTo>
                <a:lnTo>
                  <a:pt x="1103514" y="196453"/>
                </a:lnTo>
                <a:lnTo>
                  <a:pt x="1103514" y="433424"/>
                </a:lnTo>
                <a:lnTo>
                  <a:pt x="0" y="531651"/>
                </a:lnTo>
                <a:lnTo>
                  <a:pt x="1103514" y="629571"/>
                </a:lnTo>
                <a:lnTo>
                  <a:pt x="1103514" y="1709142"/>
                </a:lnTo>
                <a:lnTo>
                  <a:pt x="1104165" y="1725254"/>
                </a:lnTo>
                <a:lnTo>
                  <a:pt x="1113529" y="1771236"/>
                </a:lnTo>
                <a:lnTo>
                  <a:pt x="1132947" y="1812625"/>
                </a:lnTo>
                <a:lnTo>
                  <a:pt x="1161054" y="1848055"/>
                </a:lnTo>
                <a:lnTo>
                  <a:pt x="1196484" y="1876162"/>
                </a:lnTo>
                <a:lnTo>
                  <a:pt x="1237873" y="1895580"/>
                </a:lnTo>
                <a:lnTo>
                  <a:pt x="1283855" y="1904944"/>
                </a:lnTo>
                <a:lnTo>
                  <a:pt x="1299967" y="1905595"/>
                </a:lnTo>
                <a:lnTo>
                  <a:pt x="4502153" y="1905595"/>
                </a:lnTo>
                <a:lnTo>
                  <a:pt x="4549364" y="1899885"/>
                </a:lnTo>
                <a:lnTo>
                  <a:pt x="4592436" y="1883667"/>
                </a:lnTo>
                <a:lnTo>
                  <a:pt x="4630004" y="1858305"/>
                </a:lnTo>
                <a:lnTo>
                  <a:pt x="4660703" y="1825164"/>
                </a:lnTo>
                <a:lnTo>
                  <a:pt x="4683168" y="1785610"/>
                </a:lnTo>
                <a:lnTo>
                  <a:pt x="4696035" y="1741007"/>
                </a:lnTo>
                <a:lnTo>
                  <a:pt x="4698606" y="1709142"/>
                </a:lnTo>
                <a:lnTo>
                  <a:pt x="4698606" y="196453"/>
                </a:lnTo>
                <a:lnTo>
                  <a:pt x="4692897" y="149243"/>
                </a:lnTo>
                <a:lnTo>
                  <a:pt x="4676679" y="106171"/>
                </a:lnTo>
                <a:lnTo>
                  <a:pt x="4651317" y="68603"/>
                </a:lnTo>
                <a:lnTo>
                  <a:pt x="4618177" y="37904"/>
                </a:lnTo>
                <a:lnTo>
                  <a:pt x="4578623" y="15438"/>
                </a:lnTo>
                <a:lnTo>
                  <a:pt x="4534020" y="2571"/>
                </a:lnTo>
                <a:lnTo>
                  <a:pt x="4502153" y="0"/>
                </a:lnTo>
                <a:lnTo>
                  <a:pt x="1299967" y="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63865" y="395278"/>
            <a:ext cx="122425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8259" y="395278"/>
            <a:ext cx="168149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9897" y="395278"/>
            <a:ext cx="877024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ile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69099" y="3578403"/>
            <a:ext cx="181698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f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1140" y="4000777"/>
            <a:ext cx="1383637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dirty="0" smtClean="0">
                <a:latin typeface="Times New Roman"/>
                <a:cs typeface="Times New Roman"/>
              </a:rPr>
              <a:t>standa</a:t>
            </a:r>
            <a:r>
              <a:rPr sz="2750" spc="-29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d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01301" y="4000777"/>
            <a:ext cx="1738667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output</a:t>
            </a:r>
            <a:r>
              <a:rPr sz="2750" spc="-113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and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8432" y="4121950"/>
            <a:ext cx="717232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log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0028" y="4121950"/>
            <a:ext cx="29133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=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5852" y="4121950"/>
            <a:ext cx="2846531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word_freq.log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1140" y="4423151"/>
            <a:ext cx="794513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dirty="0" smtClean="0">
                <a:latin typeface="Times New Roman"/>
                <a:cs typeface="Times New Roman"/>
              </a:rPr>
              <a:t>e</a:t>
            </a:r>
            <a:r>
              <a:rPr sz="2750" spc="9" dirty="0" smtClean="0">
                <a:latin typeface="Times New Roman"/>
                <a:cs typeface="Times New Roman"/>
              </a:rPr>
              <a:t>r</a:t>
            </a:r>
            <a:r>
              <a:rPr sz="2750" spc="-29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or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2178" y="4423151"/>
            <a:ext cx="782844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dirty="0" smtClean="0">
                <a:latin typeface="Times New Roman"/>
                <a:cs typeface="Times New Roman"/>
              </a:rPr>
              <a:t>f</a:t>
            </a:r>
            <a:r>
              <a:rPr sz="2750" spc="-29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om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1547" y="4423151"/>
            <a:ext cx="568907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the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6978" y="4423151"/>
            <a:ext cx="585173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run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675" y="4423082"/>
            <a:ext cx="790977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i="1" spc="-19" dirty="0" smtClean="0">
                <a:solidFill>
                  <a:srgbClr val="941000"/>
                </a:solidFill>
                <a:latin typeface="Times New Roman"/>
                <a:cs typeface="Times New Roman"/>
              </a:rPr>
              <a:t>[</a:t>
            </a:r>
            <a:r>
              <a:rPr sz="2750" i="1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opt]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753" y="7351649"/>
            <a:ext cx="131352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2013</a:t>
            </a:r>
            <a:r>
              <a:rPr sz="1050" spc="70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OSG</a:t>
            </a:r>
            <a:r>
              <a:rPr sz="1050" spc="-19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U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ser</a:t>
            </a:r>
            <a:r>
              <a:rPr sz="1050" spc="2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4" dirty="0" smtClean="0">
                <a:solidFill>
                  <a:srgbClr val="666767"/>
                </a:solidFill>
                <a:latin typeface="Times New Roman"/>
                <a:cs typeface="Times New Roman"/>
              </a:rPr>
              <a:t>S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chool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0978" y="7351649"/>
            <a:ext cx="147744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-9" dirty="0" smtClean="0">
                <a:solidFill>
                  <a:srgbClr val="666767"/>
                </a:solidFill>
                <a:latin typeface="Times New Roman"/>
                <a:cs typeface="Times New Roman"/>
              </a:rPr>
              <a:t>C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a</a:t>
            </a:r>
            <a:r>
              <a:rPr sz="1050" spc="25" dirty="0" smtClean="0">
                <a:solidFill>
                  <a:srgbClr val="666767"/>
                </a:solidFill>
                <a:latin typeface="Times New Roman"/>
                <a:cs typeface="Times New Roman"/>
              </a:rPr>
              <a:t>r</a:t>
            </a:r>
            <a:r>
              <a:rPr sz="1050" spc="9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w</a:t>
            </a:r>
            <a:r>
              <a:rPr sz="1050" spc="4" dirty="0" smtClean="0">
                <a:solidFill>
                  <a:srgbClr val="666767"/>
                </a:solidFill>
                <a:latin typeface="Times New Roman"/>
                <a:cs typeface="Times New Roman"/>
              </a:rPr>
              <a:t>r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ig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h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219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–</a:t>
            </a:r>
            <a:r>
              <a:rPr sz="1050" spc="-19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9" dirty="0" smtClean="0">
                <a:solidFill>
                  <a:srgbClr val="666767"/>
                </a:solidFill>
                <a:latin typeface="Times New Roman"/>
                <a:cs typeface="Times New Roman"/>
              </a:rPr>
              <a:t>I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n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-9" dirty="0" smtClean="0">
                <a:solidFill>
                  <a:srgbClr val="666767"/>
                </a:solidFill>
                <a:latin typeface="Times New Roman"/>
                <a:cs typeface="Times New Roman"/>
              </a:rPr>
              <a:t>r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o</a:t>
            </a:r>
            <a:r>
              <a:rPr sz="1050" spc="-34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-4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o</a:t>
            </a:r>
            <a:r>
              <a:rPr sz="1050" spc="100" dirty="0" smtClean="0">
                <a:solidFill>
                  <a:srgbClr val="666767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H</a:t>
            </a:r>
            <a:r>
              <a:rPr sz="1050" spc="-29" dirty="0" smtClean="0">
                <a:solidFill>
                  <a:srgbClr val="666767"/>
                </a:solidFill>
                <a:latin typeface="Times New Roman"/>
                <a:cs typeface="Times New Roman"/>
              </a:rPr>
              <a:t>T</a:t>
            </a: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468700" cy="5510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96113"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98226" marR="3986650">
              <a:lnSpc>
                <a:spcPts val="3201"/>
              </a:lnSpc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executable</a:t>
            </a:r>
            <a:r>
              <a:rPr sz="2750" b="1" spc="18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word_freq.py </a:t>
            </a:r>
            <a:endParaRPr sz="2750">
              <a:latin typeface="DejaVu Sans Mono"/>
              <a:cs typeface="DejaVu Sans Mono"/>
            </a:endParaRPr>
          </a:p>
          <a:p>
            <a:pPr marL="98226" marR="3986650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universe</a:t>
            </a:r>
            <a:r>
              <a:rPr sz="2750" b="1" spc="152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vanilla</a:t>
            </a:r>
            <a:endParaRPr sz="2750">
              <a:latin typeface="DejaVu Sans Mono"/>
              <a:cs typeface="DejaVu Sans Mono"/>
            </a:endParaRPr>
          </a:p>
          <a:p>
            <a:pPr marL="98226" marR="196113">
              <a:lnSpc>
                <a:spcPct val="97005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arguments</a:t>
            </a:r>
            <a:r>
              <a:rPr sz="2750" b="1" spc="168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"words.txt</a:t>
            </a:r>
            <a:r>
              <a:rPr sz="2750" b="1" spc="185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1000"</a:t>
            </a:r>
            <a:endParaRPr sz="2750">
              <a:latin typeface="DejaVu Sans Mono"/>
              <a:cs typeface="DejaVu Sans Mono"/>
            </a:endParaRPr>
          </a:p>
          <a:p>
            <a:pPr marL="98226" marR="196113">
              <a:lnSpc>
                <a:spcPts val="3547"/>
              </a:lnSpc>
              <a:spcBef>
                <a:spcPts val="1793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output</a:t>
            </a:r>
            <a:r>
              <a:rPr sz="2750" b="1" spc="119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word_freq.out     </a:t>
            </a:r>
            <a:r>
              <a:rPr sz="2750" b="1" spc="1390" dirty="0" smtClean="0">
                <a:latin typeface="DejaVu Sans Mono"/>
                <a:cs typeface="DejaVu Sans Mono"/>
              </a:rPr>
              <a:t> </a:t>
            </a:r>
            <a:r>
              <a:rPr sz="4125" spc="-39" baseline="5270" dirty="0" smtClean="0">
                <a:latin typeface="Times New Roman"/>
                <a:cs typeface="Times New Roman"/>
              </a:rPr>
              <a:t>L</a:t>
            </a:r>
            <a:r>
              <a:rPr sz="4125" spc="0" baseline="5270" dirty="0" smtClean="0">
                <a:latin typeface="Times New Roman"/>
                <a:cs typeface="Times New Roman"/>
              </a:rPr>
              <a:t>ocal</a:t>
            </a:r>
            <a:r>
              <a:rPr sz="4125" spc="-94" baseline="5270" dirty="0" smtClean="0">
                <a:latin typeface="Times New Roman"/>
                <a:cs typeface="Times New Roman"/>
              </a:rPr>
              <a:t> </a:t>
            </a:r>
            <a:r>
              <a:rPr sz="4125" spc="0" baseline="5270" dirty="0" smtClean="0">
                <a:latin typeface="Times New Roman"/>
                <a:cs typeface="Times New Roman"/>
              </a:rPr>
              <a:t>files</a:t>
            </a:r>
            <a:r>
              <a:rPr sz="4125" spc="-236" baseline="5270" dirty="0" smtClean="0">
                <a:latin typeface="Times New Roman"/>
                <a:cs typeface="Times New Roman"/>
              </a:rPr>
              <a:t> </a:t>
            </a:r>
            <a:r>
              <a:rPr sz="4125" spc="0" baseline="5270" dirty="0" smtClean="0">
                <a:latin typeface="Times New Roman"/>
                <a:cs typeface="Times New Roman"/>
              </a:rPr>
              <a:t>th</a:t>
            </a:r>
            <a:r>
              <a:rPr sz="4125" spc="-9" baseline="5270" dirty="0" smtClean="0">
                <a:latin typeface="Times New Roman"/>
                <a:cs typeface="Times New Roman"/>
              </a:rPr>
              <a:t>a</a:t>
            </a:r>
            <a:r>
              <a:rPr sz="4125" spc="0" baseline="5270" dirty="0" smtClean="0">
                <a:latin typeface="Times New Roman"/>
                <a:cs typeface="Times New Roman"/>
              </a:rPr>
              <a:t>t</a:t>
            </a:r>
            <a:r>
              <a:rPr sz="4125" spc="493" baseline="5270" dirty="0" smtClean="0">
                <a:latin typeface="Times New Roman"/>
                <a:cs typeface="Times New Roman"/>
              </a:rPr>
              <a:t> </a:t>
            </a:r>
            <a:r>
              <a:rPr sz="4125" spc="0" baseline="5270" dirty="0" smtClean="0">
                <a:latin typeface="Times New Roman"/>
                <a:cs typeface="Times New Roman"/>
              </a:rPr>
              <a:t>will</a:t>
            </a:r>
            <a:endParaRPr sz="2750">
              <a:latin typeface="Times New Roman"/>
              <a:cs typeface="Times New Roman"/>
            </a:endParaRPr>
          </a:p>
          <a:p>
            <a:pPr marL="98226">
              <a:lnSpc>
                <a:spcPts val="3695"/>
              </a:lnSpc>
              <a:spcBef>
                <a:spcPts val="184"/>
              </a:spcBef>
            </a:pPr>
            <a:r>
              <a:rPr sz="4125" b="1" spc="0" baseline="-208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error</a:t>
            </a:r>
            <a:r>
              <a:rPr sz="4125" b="1" spc="102" baseline="-208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4125" b="1" spc="0" baseline="-2082" dirty="0" smtClean="0">
                <a:latin typeface="DejaVu Sans Mono"/>
                <a:cs typeface="DejaVu Sans Mono"/>
              </a:rPr>
              <a:t>=</a:t>
            </a:r>
            <a:r>
              <a:rPr sz="4125" b="1" spc="36" baseline="-2082" dirty="0" smtClean="0">
                <a:latin typeface="DejaVu Sans Mono"/>
                <a:cs typeface="DejaVu Sans Mono"/>
              </a:rPr>
              <a:t> </a:t>
            </a:r>
            <a:r>
              <a:rPr sz="4125" b="1" spc="0" baseline="-2082" dirty="0" smtClean="0">
                <a:latin typeface="DejaVu Sans Mono"/>
                <a:cs typeface="DejaVu Sans Mono"/>
              </a:rPr>
              <a:t>word_freq.err      </a:t>
            </a:r>
            <a:r>
              <a:rPr sz="4125" b="1" spc="215" baseline="-2082" dirty="0" smtClean="0">
                <a:latin typeface="DejaVu Sans Mono"/>
                <a:cs typeface="DejaVu Sans Mono"/>
              </a:rPr>
              <a:t> </a:t>
            </a:r>
            <a:r>
              <a:rPr sz="4125" spc="-29" baseline="10541" dirty="0" smtClean="0">
                <a:latin typeface="Times New Roman"/>
                <a:cs typeface="Times New Roman"/>
              </a:rPr>
              <a:t>r</a:t>
            </a:r>
            <a:r>
              <a:rPr sz="4125" spc="0" baseline="10541" dirty="0" smtClean="0">
                <a:latin typeface="Times New Roman"/>
                <a:cs typeface="Times New Roman"/>
              </a:rPr>
              <a:t>e</a:t>
            </a:r>
            <a:r>
              <a:rPr sz="4125" spc="-14" baseline="10541" dirty="0" smtClean="0">
                <a:latin typeface="Times New Roman"/>
                <a:cs typeface="Times New Roman"/>
              </a:rPr>
              <a:t>c</a:t>
            </a:r>
            <a:r>
              <a:rPr sz="4125" spc="0" baseline="10541" dirty="0" smtClean="0">
                <a:latin typeface="Times New Roman"/>
                <a:cs typeface="Times New Roman"/>
              </a:rPr>
              <a:t>ei</a:t>
            </a:r>
            <a:r>
              <a:rPr sz="4125" spc="-29" baseline="10541" dirty="0" smtClean="0">
                <a:latin typeface="Times New Roman"/>
                <a:cs typeface="Times New Roman"/>
              </a:rPr>
              <a:t>v</a:t>
            </a:r>
            <a:r>
              <a:rPr sz="4125" spc="0" baseline="10541" dirty="0" smtClean="0">
                <a:latin typeface="Times New Roman"/>
                <a:cs typeface="Times New Roman"/>
              </a:rPr>
              <a:t>e</a:t>
            </a:r>
            <a:r>
              <a:rPr sz="4125" spc="261" baseline="10541" dirty="0" smtClean="0">
                <a:latin typeface="Times New Roman"/>
                <a:cs typeface="Times New Roman"/>
              </a:rPr>
              <a:t> </a:t>
            </a:r>
            <a:r>
              <a:rPr sz="4125" spc="0" baseline="10541" dirty="0" smtClean="0">
                <a:latin typeface="Times New Roman"/>
                <a:cs typeface="Times New Roman"/>
              </a:rPr>
              <a:t>the</a:t>
            </a:r>
            <a:r>
              <a:rPr sz="4125" spc="408" baseline="10541" dirty="0" smtClean="0">
                <a:latin typeface="Times New Roman"/>
                <a:cs typeface="Times New Roman"/>
              </a:rPr>
              <a:t> </a:t>
            </a:r>
            <a:r>
              <a:rPr sz="4125" spc="-16" baseline="10541" dirty="0" smtClean="0">
                <a:latin typeface="Times New Roman"/>
                <a:cs typeface="Times New Roman"/>
              </a:rPr>
              <a:t>c</a:t>
            </a:r>
            <a:r>
              <a:rPr sz="4125" spc="0" baseline="10541" dirty="0" smtClean="0">
                <a:latin typeface="Times New Roman"/>
                <a:cs typeface="Times New Roman"/>
              </a:rPr>
              <a:t>o</a:t>
            </a:r>
            <a:r>
              <a:rPr sz="4125" spc="-11" baseline="10541" dirty="0" smtClean="0">
                <a:latin typeface="Times New Roman"/>
                <a:cs typeface="Times New Roman"/>
              </a:rPr>
              <a:t>n</a:t>
            </a:r>
            <a:r>
              <a:rPr sz="4125" spc="-16" baseline="10541" dirty="0" smtClean="0">
                <a:latin typeface="Times New Roman"/>
                <a:cs typeface="Times New Roman"/>
              </a:rPr>
              <a:t>t</a:t>
            </a:r>
            <a:r>
              <a:rPr sz="4125" spc="0" baseline="10541" dirty="0" smtClean="0">
                <a:latin typeface="Times New Roman"/>
                <a:cs typeface="Times New Roman"/>
              </a:rPr>
              <a:t>e</a:t>
            </a:r>
            <a:r>
              <a:rPr sz="4125" spc="-11" baseline="10541" dirty="0" smtClean="0">
                <a:latin typeface="Times New Roman"/>
                <a:cs typeface="Times New Roman"/>
              </a:rPr>
              <a:t>n</a:t>
            </a:r>
            <a:r>
              <a:rPr sz="4125" spc="0" baseline="10541" dirty="0" smtClean="0">
                <a:latin typeface="Times New Roman"/>
                <a:cs typeface="Times New Roman"/>
              </a:rPr>
              <a:t>ts</a:t>
            </a:r>
            <a:r>
              <a:rPr sz="4125" spc="-172" baseline="10541" dirty="0" smtClean="0">
                <a:latin typeface="Times New Roman"/>
                <a:cs typeface="Times New Roman"/>
              </a:rPr>
              <a:t> </a:t>
            </a:r>
            <a:r>
              <a:rPr sz="4125" spc="0" baseline="10541" dirty="0" smtClean="0">
                <a:latin typeface="Times New Roman"/>
                <a:cs typeface="Times New Roman"/>
              </a:rPr>
              <a:t>o</a:t>
            </a:r>
            <a:endParaRPr sz="2750">
              <a:latin typeface="Times New Roman"/>
              <a:cs typeface="Times New Roman"/>
            </a:endParaRPr>
          </a:p>
          <a:p>
            <a:pPr marL="6040933" marR="196113">
              <a:lnSpc>
                <a:spcPct val="95825"/>
              </a:lnSpc>
              <a:spcBef>
                <a:spcPts val="2650"/>
              </a:spcBef>
            </a:pPr>
            <a:r>
              <a:rPr sz="2750" spc="0" dirty="0" smtClean="0">
                <a:latin typeface="Times New Roman"/>
                <a:cs typeface="Times New Roman"/>
              </a:rPr>
              <a:t>e</a:t>
            </a:r>
            <a:r>
              <a:rPr sz="2750" spc="9" dirty="0" smtClean="0">
                <a:latin typeface="Times New Roman"/>
                <a:cs typeface="Times New Roman"/>
              </a:rPr>
              <a:t>r</a:t>
            </a:r>
            <a:r>
              <a:rPr sz="2750" spc="-29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or</a:t>
            </a:r>
            <a:r>
              <a:rPr sz="2750" spc="204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f</a:t>
            </a:r>
            <a:r>
              <a:rPr sz="2750" spc="-29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om</a:t>
            </a:r>
            <a:r>
              <a:rPr sz="2750" spc="111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the</a:t>
            </a:r>
            <a:r>
              <a:rPr sz="2750" spc="408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run</a:t>
            </a:r>
            <a:r>
              <a:rPr sz="2750" spc="198" dirty="0" smtClean="0"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[</a:t>
            </a:r>
            <a:endParaRPr sz="2750">
              <a:latin typeface="Times New Roman"/>
              <a:cs typeface="Times New Roman"/>
            </a:endParaRPr>
          </a:p>
          <a:p>
            <a:pPr marL="98226" marR="196113">
              <a:lnSpc>
                <a:spcPts val="2995"/>
              </a:lnSpc>
              <a:spcBef>
                <a:spcPts val="149"/>
              </a:spcBef>
            </a:pPr>
            <a:r>
              <a:rPr sz="4125" b="1" spc="0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should_transfer_files</a:t>
            </a:r>
            <a:r>
              <a:rPr sz="4125" b="1" spc="347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4125" b="1" spc="0" baseline="1041" dirty="0" smtClean="0">
                <a:latin typeface="DejaVu Sans Mono"/>
                <a:cs typeface="DejaVu Sans Mono"/>
              </a:rPr>
              <a:t>=</a:t>
            </a:r>
            <a:r>
              <a:rPr sz="4125" b="1" spc="36" baseline="1041" dirty="0" smtClean="0">
                <a:latin typeface="DejaVu Sans Mono"/>
                <a:cs typeface="DejaVu Sans Mono"/>
              </a:rPr>
              <a:t> </a:t>
            </a:r>
            <a:r>
              <a:rPr sz="4125" b="1" spc="0" baseline="1041" dirty="0" smtClean="0">
                <a:latin typeface="DejaVu Sans Mono"/>
                <a:cs typeface="DejaVu Sans Mono"/>
              </a:rPr>
              <a:t>YES</a:t>
            </a:r>
            <a:endParaRPr sz="2750">
              <a:latin typeface="DejaVu Sans Mono"/>
              <a:cs typeface="DejaVu Sans Mono"/>
            </a:endParaRPr>
          </a:p>
          <a:p>
            <a:pPr marL="98226" marR="196113">
              <a:lnSpc>
                <a:spcPct val="97005"/>
              </a:lnSpc>
              <a:spcBef>
                <a:spcPts val="361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when_to_transfer_output</a:t>
            </a:r>
            <a:r>
              <a:rPr sz="2750" b="1" spc="38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ON_EXIT</a:t>
            </a:r>
            <a:endParaRPr sz="2750">
              <a:latin typeface="DejaVu Sans Mono"/>
              <a:cs typeface="DejaVu Sans Mono"/>
            </a:endParaRPr>
          </a:p>
          <a:p>
            <a:pPr marL="98226" marR="196113">
              <a:lnSpc>
                <a:spcPct val="97005"/>
              </a:lnSpc>
              <a:spcBef>
                <a:spcPts val="511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transfer_input_files</a:t>
            </a:r>
            <a:r>
              <a:rPr sz="2750" b="1" spc="33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words.txt</a:t>
            </a:r>
            <a:endParaRPr sz="2750">
              <a:latin typeface="DejaVu Sans Mono"/>
              <a:cs typeface="DejaVu Sans Mono"/>
            </a:endParaRPr>
          </a:p>
          <a:p>
            <a:pPr marL="98226" marR="196113">
              <a:lnSpc>
                <a:spcPct val="97005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queue</a:t>
            </a:r>
            <a:endParaRPr sz="2750">
              <a:latin typeface="DejaVu Sans Mono"/>
              <a:cs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906" y="1391245"/>
            <a:ext cx="9272587" cy="5510509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3326" y="3208436"/>
            <a:ext cx="4489260" cy="1817192"/>
          </a:xfrm>
          <a:custGeom>
            <a:avLst/>
            <a:gdLst/>
            <a:ahLst/>
            <a:cxnLst/>
            <a:rect l="l" t="t" r="r" b="b"/>
            <a:pathLst>
              <a:path w="4489260" h="1817192">
                <a:moveTo>
                  <a:pt x="1690454" y="180341"/>
                </a:moveTo>
                <a:lnTo>
                  <a:pt x="1689803" y="196453"/>
                </a:lnTo>
                <a:lnTo>
                  <a:pt x="1689803" y="998227"/>
                </a:lnTo>
                <a:lnTo>
                  <a:pt x="0" y="1096454"/>
                </a:lnTo>
                <a:lnTo>
                  <a:pt x="1689803" y="1194680"/>
                </a:lnTo>
                <a:lnTo>
                  <a:pt x="1689803" y="1620738"/>
                </a:lnTo>
                <a:lnTo>
                  <a:pt x="1690454" y="1636850"/>
                </a:lnTo>
                <a:lnTo>
                  <a:pt x="1699818" y="1682833"/>
                </a:lnTo>
                <a:lnTo>
                  <a:pt x="1719236" y="1724221"/>
                </a:lnTo>
                <a:lnTo>
                  <a:pt x="1747343" y="1759652"/>
                </a:lnTo>
                <a:lnTo>
                  <a:pt x="1782773" y="1787758"/>
                </a:lnTo>
                <a:lnTo>
                  <a:pt x="1824162" y="1807176"/>
                </a:lnTo>
                <a:lnTo>
                  <a:pt x="1870145" y="1816540"/>
                </a:lnTo>
                <a:lnTo>
                  <a:pt x="1886257" y="1817192"/>
                </a:lnTo>
                <a:lnTo>
                  <a:pt x="4292807" y="1817192"/>
                </a:lnTo>
                <a:lnTo>
                  <a:pt x="4340017" y="1811482"/>
                </a:lnTo>
                <a:lnTo>
                  <a:pt x="4383088" y="1795264"/>
                </a:lnTo>
                <a:lnTo>
                  <a:pt x="4420657" y="1769902"/>
                </a:lnTo>
                <a:lnTo>
                  <a:pt x="4451356" y="1736761"/>
                </a:lnTo>
                <a:lnTo>
                  <a:pt x="4473822" y="1697207"/>
                </a:lnTo>
                <a:lnTo>
                  <a:pt x="4486689" y="1652604"/>
                </a:lnTo>
                <a:lnTo>
                  <a:pt x="4489260" y="1620738"/>
                </a:lnTo>
                <a:lnTo>
                  <a:pt x="4489260" y="196453"/>
                </a:lnTo>
                <a:lnTo>
                  <a:pt x="4483551" y="149243"/>
                </a:lnTo>
                <a:lnTo>
                  <a:pt x="4467333" y="106171"/>
                </a:lnTo>
                <a:lnTo>
                  <a:pt x="4441970" y="68603"/>
                </a:lnTo>
                <a:lnTo>
                  <a:pt x="4408830" y="37904"/>
                </a:lnTo>
                <a:lnTo>
                  <a:pt x="4369275" y="15438"/>
                </a:lnTo>
                <a:lnTo>
                  <a:pt x="4324672" y="2571"/>
                </a:lnTo>
                <a:lnTo>
                  <a:pt x="4292807" y="0"/>
                </a:lnTo>
                <a:lnTo>
                  <a:pt x="1886257" y="0"/>
                </a:lnTo>
                <a:lnTo>
                  <a:pt x="1839047" y="5709"/>
                </a:lnTo>
                <a:lnTo>
                  <a:pt x="1795975" y="21927"/>
                </a:lnTo>
                <a:lnTo>
                  <a:pt x="1758407" y="47289"/>
                </a:lnTo>
                <a:lnTo>
                  <a:pt x="1727707" y="80430"/>
                </a:lnTo>
                <a:lnTo>
                  <a:pt x="1705241" y="119984"/>
                </a:lnTo>
                <a:lnTo>
                  <a:pt x="1692374" y="164587"/>
                </a:lnTo>
                <a:lnTo>
                  <a:pt x="1690454" y="180341"/>
                </a:lnTo>
                <a:close/>
              </a:path>
            </a:pathLst>
          </a:custGeom>
          <a:solidFill>
            <a:srgbClr val="FEFD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3327" y="3208436"/>
            <a:ext cx="4489260" cy="1817191"/>
          </a:xfrm>
          <a:custGeom>
            <a:avLst/>
            <a:gdLst/>
            <a:ahLst/>
            <a:cxnLst/>
            <a:rect l="l" t="t" r="r" b="b"/>
            <a:pathLst>
              <a:path w="4489260" h="1817191">
                <a:moveTo>
                  <a:pt x="1886256" y="0"/>
                </a:moveTo>
                <a:lnTo>
                  <a:pt x="1839046" y="5709"/>
                </a:lnTo>
                <a:lnTo>
                  <a:pt x="1795974" y="21927"/>
                </a:lnTo>
                <a:lnTo>
                  <a:pt x="1758406" y="47289"/>
                </a:lnTo>
                <a:lnTo>
                  <a:pt x="1727707" y="80430"/>
                </a:lnTo>
                <a:lnTo>
                  <a:pt x="1705241" y="119984"/>
                </a:lnTo>
                <a:lnTo>
                  <a:pt x="1692374" y="164587"/>
                </a:lnTo>
                <a:lnTo>
                  <a:pt x="1689803" y="196453"/>
                </a:lnTo>
                <a:lnTo>
                  <a:pt x="1689803" y="998227"/>
                </a:lnTo>
                <a:lnTo>
                  <a:pt x="0" y="1096454"/>
                </a:lnTo>
                <a:lnTo>
                  <a:pt x="1689803" y="1194680"/>
                </a:lnTo>
                <a:lnTo>
                  <a:pt x="1689803" y="1620738"/>
                </a:lnTo>
                <a:lnTo>
                  <a:pt x="1690454" y="1636850"/>
                </a:lnTo>
                <a:lnTo>
                  <a:pt x="1699818" y="1682832"/>
                </a:lnTo>
                <a:lnTo>
                  <a:pt x="1719236" y="1724221"/>
                </a:lnTo>
                <a:lnTo>
                  <a:pt x="1747343" y="1759651"/>
                </a:lnTo>
                <a:lnTo>
                  <a:pt x="1782773" y="1787758"/>
                </a:lnTo>
                <a:lnTo>
                  <a:pt x="1824162" y="1807176"/>
                </a:lnTo>
                <a:lnTo>
                  <a:pt x="1870144" y="1816540"/>
                </a:lnTo>
                <a:lnTo>
                  <a:pt x="1886256" y="1817191"/>
                </a:lnTo>
                <a:lnTo>
                  <a:pt x="4292807" y="1817191"/>
                </a:lnTo>
                <a:lnTo>
                  <a:pt x="4340017" y="1811481"/>
                </a:lnTo>
                <a:lnTo>
                  <a:pt x="4383088" y="1795263"/>
                </a:lnTo>
                <a:lnTo>
                  <a:pt x="4420656" y="1769901"/>
                </a:lnTo>
                <a:lnTo>
                  <a:pt x="4451356" y="1736760"/>
                </a:lnTo>
                <a:lnTo>
                  <a:pt x="4473822" y="1697206"/>
                </a:lnTo>
                <a:lnTo>
                  <a:pt x="4486689" y="1652604"/>
                </a:lnTo>
                <a:lnTo>
                  <a:pt x="4489260" y="1620738"/>
                </a:lnTo>
                <a:lnTo>
                  <a:pt x="4489260" y="196453"/>
                </a:lnTo>
                <a:lnTo>
                  <a:pt x="4483550" y="149243"/>
                </a:lnTo>
                <a:lnTo>
                  <a:pt x="4467332" y="106171"/>
                </a:lnTo>
                <a:lnTo>
                  <a:pt x="4441970" y="68603"/>
                </a:lnTo>
                <a:lnTo>
                  <a:pt x="4408829" y="37904"/>
                </a:lnTo>
                <a:lnTo>
                  <a:pt x="4369275" y="15438"/>
                </a:lnTo>
                <a:lnTo>
                  <a:pt x="4324672" y="2571"/>
                </a:lnTo>
                <a:lnTo>
                  <a:pt x="4292807" y="0"/>
                </a:lnTo>
                <a:lnTo>
                  <a:pt x="1886256" y="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63865" y="395278"/>
            <a:ext cx="2905893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</a:t>
            </a:r>
            <a:r>
              <a:rPr sz="3850" b="1" spc="-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9897" y="395278"/>
            <a:ext cx="877024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ile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432" y="4789891"/>
            <a:ext cx="4549970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should_transfer_files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2130" y="4789891"/>
            <a:ext cx="291336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=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7954" y="4789891"/>
            <a:ext cx="717232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latin typeface="DejaVu Sans Mono"/>
                <a:cs typeface="DejaVu Sans Mono"/>
              </a:rPr>
              <a:t>YES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5510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98226" marR="3790537">
              <a:lnSpc>
                <a:spcPts val="3201"/>
              </a:lnSpc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executable</a:t>
            </a:r>
            <a:r>
              <a:rPr sz="2750" b="1" spc="18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word_freq.py </a:t>
            </a:r>
            <a:endParaRPr sz="2750">
              <a:latin typeface="DejaVu Sans Mono"/>
              <a:cs typeface="DejaVu Sans Mono"/>
            </a:endParaRPr>
          </a:p>
          <a:p>
            <a:pPr marL="98226" marR="3790537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universe</a:t>
            </a:r>
            <a:r>
              <a:rPr sz="2750" b="1" spc="152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vanilla</a:t>
            </a:r>
            <a:endParaRPr sz="2750">
              <a:latin typeface="DejaVu Sans Mono"/>
              <a:cs typeface="DejaVu Sans Mono"/>
            </a:endParaRPr>
          </a:p>
          <a:p>
            <a:pPr marL="98226" marR="3159849" algn="just">
              <a:lnSpc>
                <a:spcPct val="97005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arguments</a:t>
            </a:r>
            <a:r>
              <a:rPr sz="2750" b="1" spc="168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"words.txt</a:t>
            </a:r>
            <a:r>
              <a:rPr sz="2750" b="1" spc="185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1000"</a:t>
            </a:r>
            <a:endParaRPr sz="2750">
              <a:latin typeface="DejaVu Sans Mono"/>
              <a:cs typeface="DejaVu Sans Mono"/>
            </a:endParaRPr>
          </a:p>
          <a:p>
            <a:pPr marL="98226" marR="549904" algn="just">
              <a:lnSpc>
                <a:spcPts val="3065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output</a:t>
            </a:r>
            <a:r>
              <a:rPr sz="2750" b="1" spc="119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word_freq.out      </a:t>
            </a:r>
            <a:r>
              <a:rPr sz="2750" b="1" spc="430" dirty="0" smtClean="0">
                <a:latin typeface="DejaVu Sans Mono"/>
                <a:cs typeface="DejaVu Sans Mono"/>
              </a:rPr>
              <a:t> </a:t>
            </a:r>
            <a:r>
              <a:rPr sz="4125" spc="-29" baseline="-8432" dirty="0" smtClean="0">
                <a:latin typeface="Times New Roman"/>
                <a:cs typeface="Times New Roman"/>
              </a:rPr>
              <a:t>C</a:t>
            </a:r>
            <a:r>
              <a:rPr sz="4125" spc="0" baseline="-8432" dirty="0" smtClean="0">
                <a:latin typeface="Times New Roman"/>
                <a:cs typeface="Times New Roman"/>
              </a:rPr>
              <a:t>ondo</a:t>
            </a:r>
            <a:r>
              <a:rPr sz="4125" spc="84" baseline="-8432" dirty="0" smtClean="0">
                <a:latin typeface="Times New Roman"/>
                <a:cs typeface="Times New Roman"/>
              </a:rPr>
              <a:t>r</a:t>
            </a:r>
            <a:r>
              <a:rPr sz="4125" spc="-200" baseline="-8432" dirty="0" smtClean="0">
                <a:latin typeface="Times New Roman"/>
                <a:cs typeface="Times New Roman"/>
              </a:rPr>
              <a:t>’</a:t>
            </a:r>
            <a:r>
              <a:rPr sz="4125" spc="0" baseline="-8432" dirty="0" smtClean="0">
                <a:latin typeface="Times New Roman"/>
                <a:cs typeface="Times New Roman"/>
              </a:rPr>
              <a:t>s</a:t>
            </a:r>
            <a:r>
              <a:rPr sz="4125" spc="-94" baseline="-8432" dirty="0" smtClean="0">
                <a:latin typeface="Times New Roman"/>
                <a:cs typeface="Times New Roman"/>
              </a:rPr>
              <a:t> </a:t>
            </a:r>
            <a:r>
              <a:rPr sz="4125" spc="0" baseline="-8432" dirty="0" smtClean="0">
                <a:latin typeface="Times New Roman"/>
                <a:cs typeface="Times New Roman"/>
              </a:rPr>
              <a:t>log</a:t>
            </a:r>
            <a:r>
              <a:rPr sz="4125" spc="115" baseline="-8432" dirty="0" smtClean="0">
                <a:latin typeface="Times New Roman"/>
                <a:cs typeface="Times New Roman"/>
              </a:rPr>
              <a:t> </a:t>
            </a:r>
            <a:r>
              <a:rPr sz="4125" spc="0" baseline="-8432" dirty="0" smtClean="0">
                <a:latin typeface="Times New Roman"/>
                <a:cs typeface="Times New Roman"/>
              </a:rPr>
              <a:t>file </a:t>
            </a:r>
            <a:endParaRPr sz="2750">
              <a:latin typeface="DejaVu Sans Mono"/>
              <a:cs typeface="DejaVu Sans Mono"/>
            </a:endParaRPr>
          </a:p>
          <a:p>
            <a:pPr marL="98226" marR="549904" algn="just">
              <a:lnSpc>
                <a:spcPts val="3297"/>
              </a:lnSpc>
              <a:spcBef>
                <a:spcPts val="524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error</a:t>
            </a:r>
            <a:r>
              <a:rPr sz="2750" b="1" spc="66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 word_freq.err      </a:t>
            </a:r>
            <a:r>
              <a:rPr sz="2750" b="1" spc="873" dirty="0" smtClean="0">
                <a:latin typeface="DejaVu Sans Mono"/>
                <a:cs typeface="DejaVu Sans Mono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f</a:t>
            </a:r>
            <a:r>
              <a:rPr sz="2750" spc="-29" dirty="0" smtClean="0">
                <a:latin typeface="Times New Roman"/>
                <a:cs typeface="Times New Roman"/>
              </a:rPr>
              <a:t>r</a:t>
            </a:r>
            <a:r>
              <a:rPr sz="2750" spc="0" dirty="0" smtClean="0">
                <a:latin typeface="Times New Roman"/>
                <a:cs typeface="Times New Roman"/>
              </a:rPr>
              <a:t>om</a:t>
            </a:r>
            <a:r>
              <a:rPr sz="2750" spc="74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running</a:t>
            </a:r>
            <a:r>
              <a:rPr sz="2750" spc="552" dirty="0" smtClean="0">
                <a:latin typeface="Times New Roman"/>
                <a:cs typeface="Times New Roman"/>
              </a:rPr>
              <a:t> </a:t>
            </a:r>
            <a:r>
              <a:rPr sz="2750" spc="0" dirty="0" smtClean="0">
                <a:latin typeface="Times New Roman"/>
                <a:cs typeface="Times New Roman"/>
              </a:rPr>
              <a:t>the </a:t>
            </a:r>
            <a:endParaRPr sz="2750">
              <a:latin typeface="DejaVu Sans Mono"/>
              <a:cs typeface="DejaVu Sans Mono"/>
            </a:endParaRPr>
          </a:p>
          <a:p>
            <a:pPr marL="98226" marR="549904" algn="just">
              <a:lnSpc>
                <a:spcPts val="3697"/>
              </a:lnSpc>
              <a:spcBef>
                <a:spcPts val="11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log</a:t>
            </a:r>
            <a:r>
              <a:rPr sz="2750" b="1" spc="69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word_freq.log        </a:t>
            </a:r>
            <a:r>
              <a:rPr sz="2750" b="1" spc="950" dirty="0" smtClean="0">
                <a:latin typeface="DejaVu Sans Mono"/>
                <a:cs typeface="DejaVu Sans Mono"/>
              </a:rPr>
              <a:t> </a:t>
            </a:r>
            <a:r>
              <a:rPr sz="4125" spc="0" baseline="8432" dirty="0" smtClean="0">
                <a:latin typeface="Times New Roman"/>
                <a:cs typeface="Times New Roman"/>
              </a:rPr>
              <a:t>job;</a:t>
            </a:r>
            <a:r>
              <a:rPr sz="4125" spc="-9" baseline="8432" dirty="0" smtClean="0">
                <a:latin typeface="Times New Roman"/>
                <a:cs typeface="Times New Roman"/>
              </a:rPr>
              <a:t> </a:t>
            </a:r>
            <a:r>
              <a:rPr sz="4125" spc="-29" baseline="8432" dirty="0" smtClean="0">
                <a:latin typeface="Times New Roman"/>
                <a:cs typeface="Times New Roman"/>
              </a:rPr>
              <a:t>v</a:t>
            </a:r>
            <a:r>
              <a:rPr sz="4125" spc="0" baseline="8432" dirty="0" smtClean="0">
                <a:latin typeface="Times New Roman"/>
                <a:cs typeface="Times New Roman"/>
              </a:rPr>
              <a:t>e</a:t>
            </a:r>
            <a:r>
              <a:rPr sz="4125" spc="69" baseline="8432" dirty="0" smtClean="0">
                <a:latin typeface="Times New Roman"/>
                <a:cs typeface="Times New Roman"/>
              </a:rPr>
              <a:t>r</a:t>
            </a:r>
            <a:r>
              <a:rPr sz="4125" spc="0" baseline="8432" dirty="0" smtClean="0">
                <a:latin typeface="Times New Roman"/>
                <a:cs typeface="Times New Roman"/>
              </a:rPr>
              <a:t>y</a:t>
            </a:r>
            <a:r>
              <a:rPr sz="4125" spc="-34" baseline="8432" dirty="0" smtClean="0">
                <a:latin typeface="Times New Roman"/>
                <a:cs typeface="Times New Roman"/>
              </a:rPr>
              <a:t> </a:t>
            </a:r>
            <a:r>
              <a:rPr sz="4125" spc="0" baseline="8432" dirty="0" smtClean="0">
                <a:latin typeface="Times New Roman"/>
                <a:cs typeface="Times New Roman"/>
              </a:rPr>
              <a:t>helpfu</a:t>
            </a:r>
            <a:r>
              <a:rPr sz="4125" spc="-29" baseline="8432" dirty="0" smtClean="0">
                <a:latin typeface="Times New Roman"/>
                <a:cs typeface="Times New Roman"/>
              </a:rPr>
              <a:t>l</a:t>
            </a:r>
            <a:r>
              <a:rPr sz="4125" spc="0" baseline="8432" dirty="0" smtClean="0">
                <a:latin typeface="Times New Roman"/>
                <a:cs typeface="Times New Roman"/>
              </a:rPr>
              <a:t>,</a:t>
            </a:r>
            <a:endParaRPr sz="2750">
              <a:latin typeface="Times New Roman"/>
              <a:cs typeface="Times New Roman"/>
            </a:endParaRPr>
          </a:p>
          <a:p>
            <a:pPr marL="6140243">
              <a:lnSpc>
                <a:spcPts val="2760"/>
              </a:lnSpc>
              <a:spcBef>
                <a:spcPts val="271"/>
              </a:spcBef>
            </a:pPr>
            <a:r>
              <a:rPr sz="4125" spc="0" baseline="1054" dirty="0" smtClean="0">
                <a:latin typeface="Times New Roman"/>
                <a:cs typeface="Times New Roman"/>
              </a:rPr>
              <a:t>do</a:t>
            </a:r>
            <a:r>
              <a:rPr sz="4125" spc="235" baseline="1054" dirty="0" smtClean="0">
                <a:latin typeface="Times New Roman"/>
                <a:cs typeface="Times New Roman"/>
              </a:rPr>
              <a:t> </a:t>
            </a:r>
            <a:r>
              <a:rPr sz="4125" spc="0" baseline="1054" dirty="0" smtClean="0">
                <a:latin typeface="Times New Roman"/>
                <a:cs typeface="Times New Roman"/>
              </a:rPr>
              <a:t>not</a:t>
            </a:r>
            <a:r>
              <a:rPr sz="4125" spc="361" baseline="1054" dirty="0" smtClean="0">
                <a:latin typeface="Times New Roman"/>
                <a:cs typeface="Times New Roman"/>
              </a:rPr>
              <a:t> </a:t>
            </a:r>
            <a:r>
              <a:rPr sz="4125" spc="0" baseline="1054" dirty="0" smtClean="0">
                <a:latin typeface="Times New Roman"/>
                <a:cs typeface="Times New Roman"/>
              </a:rPr>
              <a:t>omit!</a:t>
            </a:r>
            <a:endParaRPr sz="2750">
              <a:latin typeface="Times New Roman"/>
              <a:cs typeface="Times New Roman"/>
            </a:endParaRPr>
          </a:p>
          <a:p>
            <a:pPr marL="98226" marR="2087558" algn="just">
              <a:lnSpc>
                <a:spcPct val="97005"/>
              </a:lnSpc>
              <a:spcBef>
                <a:spcPts val="2747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when_to_transfer_output</a:t>
            </a:r>
            <a:r>
              <a:rPr sz="2750" b="1" spc="38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ON_EXIT</a:t>
            </a:r>
            <a:endParaRPr sz="2750">
              <a:latin typeface="DejaVu Sans Mono"/>
              <a:cs typeface="DejaVu Sans Mono"/>
            </a:endParaRPr>
          </a:p>
          <a:p>
            <a:pPr marL="98226" marR="2308321" algn="just">
              <a:lnSpc>
                <a:spcPct val="97005"/>
              </a:lnSpc>
              <a:spcBef>
                <a:spcPts val="511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transfer_input_files</a:t>
            </a:r>
            <a:r>
              <a:rPr sz="2750" b="1" spc="33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words.txt</a:t>
            </a:r>
            <a:endParaRPr sz="2750">
              <a:latin typeface="DejaVu Sans Mono"/>
              <a:cs typeface="DejaVu Sans Mono"/>
            </a:endParaRPr>
          </a:p>
          <a:p>
            <a:pPr marL="98226" marR="8056668" algn="just">
              <a:lnSpc>
                <a:spcPct val="97005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queue</a:t>
            </a:r>
            <a:endParaRPr sz="2750">
              <a:latin typeface="DejaVu Sans Mono"/>
              <a:cs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2906" y="1391245"/>
            <a:ext cx="9272587" cy="5510509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6459" y="4416623"/>
            <a:ext cx="2583359" cy="2219920"/>
          </a:xfrm>
          <a:custGeom>
            <a:avLst/>
            <a:gdLst/>
            <a:ahLst/>
            <a:cxnLst/>
            <a:rect l="l" t="t" r="r" b="b"/>
            <a:pathLst>
              <a:path w="2583359" h="2219920">
                <a:moveTo>
                  <a:pt x="216750" y="180341"/>
                </a:moveTo>
                <a:lnTo>
                  <a:pt x="216099" y="196453"/>
                </a:lnTo>
                <a:lnTo>
                  <a:pt x="216099" y="1392054"/>
                </a:lnTo>
                <a:lnTo>
                  <a:pt x="0" y="1490281"/>
                </a:lnTo>
                <a:lnTo>
                  <a:pt x="216099" y="1588814"/>
                </a:lnTo>
                <a:lnTo>
                  <a:pt x="216099" y="2023468"/>
                </a:lnTo>
                <a:lnTo>
                  <a:pt x="216750" y="2039580"/>
                </a:lnTo>
                <a:lnTo>
                  <a:pt x="226114" y="2085562"/>
                </a:lnTo>
                <a:lnTo>
                  <a:pt x="245532" y="2126950"/>
                </a:lnTo>
                <a:lnTo>
                  <a:pt x="273639" y="2162380"/>
                </a:lnTo>
                <a:lnTo>
                  <a:pt x="309069" y="2190487"/>
                </a:lnTo>
                <a:lnTo>
                  <a:pt x="350457" y="2209905"/>
                </a:lnTo>
                <a:lnTo>
                  <a:pt x="396439" y="2219269"/>
                </a:lnTo>
                <a:lnTo>
                  <a:pt x="412551" y="2219920"/>
                </a:lnTo>
                <a:lnTo>
                  <a:pt x="2386906" y="2219920"/>
                </a:lnTo>
                <a:lnTo>
                  <a:pt x="2434116" y="2214211"/>
                </a:lnTo>
                <a:lnTo>
                  <a:pt x="2477187" y="2197992"/>
                </a:lnTo>
                <a:lnTo>
                  <a:pt x="2514755" y="2172630"/>
                </a:lnTo>
                <a:lnTo>
                  <a:pt x="2545455" y="2139490"/>
                </a:lnTo>
                <a:lnTo>
                  <a:pt x="2567920" y="2099936"/>
                </a:lnTo>
                <a:lnTo>
                  <a:pt x="2580787" y="2055333"/>
                </a:lnTo>
                <a:lnTo>
                  <a:pt x="2583359" y="2023468"/>
                </a:lnTo>
                <a:lnTo>
                  <a:pt x="2583359" y="196453"/>
                </a:lnTo>
                <a:lnTo>
                  <a:pt x="2577649" y="149243"/>
                </a:lnTo>
                <a:lnTo>
                  <a:pt x="2561431" y="106171"/>
                </a:lnTo>
                <a:lnTo>
                  <a:pt x="2536069" y="68603"/>
                </a:lnTo>
                <a:lnTo>
                  <a:pt x="2502928" y="37904"/>
                </a:lnTo>
                <a:lnTo>
                  <a:pt x="2463374" y="15438"/>
                </a:lnTo>
                <a:lnTo>
                  <a:pt x="2418772" y="2571"/>
                </a:lnTo>
                <a:lnTo>
                  <a:pt x="2386906" y="0"/>
                </a:lnTo>
                <a:lnTo>
                  <a:pt x="412551" y="0"/>
                </a:lnTo>
                <a:lnTo>
                  <a:pt x="365342" y="5709"/>
                </a:lnTo>
                <a:lnTo>
                  <a:pt x="322270" y="21927"/>
                </a:lnTo>
                <a:lnTo>
                  <a:pt x="284702" y="47289"/>
                </a:lnTo>
                <a:lnTo>
                  <a:pt x="254003" y="80430"/>
                </a:lnTo>
                <a:lnTo>
                  <a:pt x="231537" y="119984"/>
                </a:lnTo>
                <a:lnTo>
                  <a:pt x="218670" y="164587"/>
                </a:lnTo>
                <a:lnTo>
                  <a:pt x="216750" y="180341"/>
                </a:lnTo>
                <a:close/>
              </a:path>
            </a:pathLst>
          </a:custGeom>
          <a:solidFill>
            <a:srgbClr val="FEFD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6460" y="4416623"/>
            <a:ext cx="2583358" cy="2219920"/>
          </a:xfrm>
          <a:custGeom>
            <a:avLst/>
            <a:gdLst/>
            <a:ahLst/>
            <a:cxnLst/>
            <a:rect l="l" t="t" r="r" b="b"/>
            <a:pathLst>
              <a:path w="2583358" h="2219920">
                <a:moveTo>
                  <a:pt x="412551" y="0"/>
                </a:moveTo>
                <a:lnTo>
                  <a:pt x="365341" y="5709"/>
                </a:lnTo>
                <a:lnTo>
                  <a:pt x="322270" y="21927"/>
                </a:lnTo>
                <a:lnTo>
                  <a:pt x="284701" y="47289"/>
                </a:lnTo>
                <a:lnTo>
                  <a:pt x="254002" y="80430"/>
                </a:lnTo>
                <a:lnTo>
                  <a:pt x="231536" y="119984"/>
                </a:lnTo>
                <a:lnTo>
                  <a:pt x="218669" y="164587"/>
                </a:lnTo>
                <a:lnTo>
                  <a:pt x="216098" y="196453"/>
                </a:lnTo>
                <a:lnTo>
                  <a:pt x="216098" y="1392055"/>
                </a:lnTo>
                <a:lnTo>
                  <a:pt x="0" y="1490281"/>
                </a:lnTo>
                <a:lnTo>
                  <a:pt x="216098" y="1588814"/>
                </a:lnTo>
                <a:lnTo>
                  <a:pt x="216098" y="2023467"/>
                </a:lnTo>
                <a:lnTo>
                  <a:pt x="216749" y="2039579"/>
                </a:lnTo>
                <a:lnTo>
                  <a:pt x="226113" y="2085561"/>
                </a:lnTo>
                <a:lnTo>
                  <a:pt x="245531" y="2126950"/>
                </a:lnTo>
                <a:lnTo>
                  <a:pt x="273638" y="2162380"/>
                </a:lnTo>
                <a:lnTo>
                  <a:pt x="309068" y="2190487"/>
                </a:lnTo>
                <a:lnTo>
                  <a:pt x="350457" y="2209905"/>
                </a:lnTo>
                <a:lnTo>
                  <a:pt x="396439" y="2219269"/>
                </a:lnTo>
                <a:lnTo>
                  <a:pt x="412551" y="2219920"/>
                </a:lnTo>
                <a:lnTo>
                  <a:pt x="2386905" y="2219920"/>
                </a:lnTo>
                <a:lnTo>
                  <a:pt x="2434116" y="2214210"/>
                </a:lnTo>
                <a:lnTo>
                  <a:pt x="2477188" y="2197992"/>
                </a:lnTo>
                <a:lnTo>
                  <a:pt x="2514756" y="2172630"/>
                </a:lnTo>
                <a:lnTo>
                  <a:pt x="2545455" y="2139489"/>
                </a:lnTo>
                <a:lnTo>
                  <a:pt x="2567920" y="2099935"/>
                </a:lnTo>
                <a:lnTo>
                  <a:pt x="2580787" y="2055332"/>
                </a:lnTo>
                <a:lnTo>
                  <a:pt x="2583358" y="2023467"/>
                </a:lnTo>
                <a:lnTo>
                  <a:pt x="2583358" y="196453"/>
                </a:lnTo>
                <a:lnTo>
                  <a:pt x="2577649" y="149243"/>
                </a:lnTo>
                <a:lnTo>
                  <a:pt x="2561431" y="106171"/>
                </a:lnTo>
                <a:lnTo>
                  <a:pt x="2536069" y="68603"/>
                </a:lnTo>
                <a:lnTo>
                  <a:pt x="2502929" y="37904"/>
                </a:lnTo>
                <a:lnTo>
                  <a:pt x="2463375" y="15438"/>
                </a:lnTo>
                <a:lnTo>
                  <a:pt x="2418771" y="2571"/>
                </a:lnTo>
                <a:lnTo>
                  <a:pt x="2386905" y="0"/>
                </a:lnTo>
                <a:lnTo>
                  <a:pt x="412551" y="0"/>
                </a:lnTo>
                <a:close/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63865" y="395278"/>
            <a:ext cx="122425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8259" y="395278"/>
            <a:ext cx="168149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9897" y="395278"/>
            <a:ext cx="877024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ile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1220" y="4442796"/>
            <a:ext cx="1342618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-29" dirty="0" smtClean="0">
                <a:latin typeface="Times New Roman"/>
                <a:cs typeface="Times New Roman"/>
              </a:rPr>
              <a:t>C</a:t>
            </a:r>
            <a:r>
              <a:rPr sz="2750" spc="0" dirty="0" smtClean="0">
                <a:latin typeface="Times New Roman"/>
                <a:cs typeface="Times New Roman"/>
              </a:rPr>
              <a:t>omma-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3874" y="5287545"/>
            <a:ext cx="272577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o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9332" y="6132224"/>
            <a:ext cx="2142152" cy="379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latin typeface="Times New Roman"/>
                <a:cs typeface="Times New Roman"/>
              </a:rPr>
              <a:t>machine</a:t>
            </a:r>
            <a:r>
              <a:rPr sz="2750" spc="649" dirty="0" smtClean="0">
                <a:latin typeface="Times New Roman"/>
                <a:cs typeface="Times New Roman"/>
              </a:rPr>
              <a:t> </a:t>
            </a:r>
            <a:r>
              <a:rPr sz="2750" i="1" spc="-19" dirty="0" smtClean="0">
                <a:solidFill>
                  <a:srgbClr val="941000"/>
                </a:solidFill>
                <a:latin typeface="Times New Roman"/>
                <a:cs typeface="Times New Roman"/>
              </a:rPr>
              <a:t>[</a:t>
            </a:r>
            <a:r>
              <a:rPr sz="2750" i="1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opt]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432" y="6400807"/>
            <a:ext cx="1143091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4125" b="1" spc="0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queue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351815" cy="5510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9228"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98226" marR="3869766">
              <a:lnSpc>
                <a:spcPts val="3201"/>
              </a:lnSpc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executable</a:t>
            </a:r>
            <a:r>
              <a:rPr sz="2750" b="1" spc="18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word_freq.py </a:t>
            </a:r>
            <a:endParaRPr sz="2750">
              <a:latin typeface="DejaVu Sans Mono"/>
              <a:cs typeface="DejaVu Sans Mono"/>
            </a:endParaRPr>
          </a:p>
          <a:p>
            <a:pPr marL="98226" marR="3869766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universe</a:t>
            </a:r>
            <a:r>
              <a:rPr sz="2750" b="1" spc="152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vanilla</a:t>
            </a:r>
            <a:endParaRPr sz="2750">
              <a:latin typeface="DejaVu Sans Mono"/>
              <a:cs typeface="DejaVu Sans Mono"/>
            </a:endParaRPr>
          </a:p>
          <a:p>
            <a:pPr marL="98226" marR="79228">
              <a:lnSpc>
                <a:spcPct val="97005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arguments</a:t>
            </a:r>
            <a:r>
              <a:rPr sz="2750" b="1" spc="168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"words.txt</a:t>
            </a:r>
            <a:r>
              <a:rPr sz="2750" b="1" spc="185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1000"</a:t>
            </a:r>
            <a:endParaRPr sz="2750">
              <a:latin typeface="DejaVu Sans Mono"/>
              <a:cs typeface="DejaVu Sans Mono"/>
            </a:endParaRPr>
          </a:p>
          <a:p>
            <a:pPr marL="98226" marR="4508414">
              <a:lnSpc>
                <a:spcPts val="3201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output</a:t>
            </a:r>
            <a:r>
              <a:rPr sz="2750" b="1" spc="119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word_freq.out </a:t>
            </a:r>
            <a:endParaRPr sz="2750">
              <a:latin typeface="DejaVu Sans Mono"/>
              <a:cs typeface="DejaVu Sans Mono"/>
            </a:endParaRPr>
          </a:p>
          <a:p>
            <a:pPr marL="98226" marR="4508414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error</a:t>
            </a:r>
            <a:r>
              <a:rPr sz="2750" b="1" spc="10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word_freq.err </a:t>
            </a:r>
            <a:endParaRPr sz="2750">
              <a:latin typeface="DejaVu Sans Mono"/>
              <a:cs typeface="DejaVu Sans Mono"/>
            </a:endParaRPr>
          </a:p>
          <a:p>
            <a:pPr marL="98226" marR="4508414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log</a:t>
            </a:r>
            <a:r>
              <a:rPr sz="2750" b="1" spc="69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word_freq.log</a:t>
            </a:r>
            <a:endParaRPr sz="2750">
              <a:latin typeface="DejaVu Sans Mono"/>
              <a:cs typeface="DejaVu Sans Mono"/>
            </a:endParaRPr>
          </a:p>
          <a:p>
            <a:pPr marL="98226" algn="just">
              <a:lnSpc>
                <a:spcPts val="3065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should_transfer_files</a:t>
            </a:r>
            <a:r>
              <a:rPr sz="2750" b="1" spc="347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YES     </a:t>
            </a:r>
            <a:r>
              <a:rPr sz="2750" b="1" spc="1315" dirty="0" smtClean="0">
                <a:latin typeface="DejaVu Sans Mono"/>
                <a:cs typeface="DejaVu Sans Mono"/>
              </a:rPr>
              <a:t> </a:t>
            </a:r>
            <a:r>
              <a:rPr sz="4125" spc="0" baseline="-11595" dirty="0" smtClean="0">
                <a:latin typeface="Times New Roman"/>
                <a:cs typeface="Times New Roman"/>
              </a:rPr>
              <a:t>sepa</a:t>
            </a:r>
            <a:r>
              <a:rPr sz="4125" spc="-16" baseline="-11595" dirty="0" smtClean="0">
                <a:latin typeface="Times New Roman"/>
                <a:cs typeface="Times New Roman"/>
              </a:rPr>
              <a:t>r</a:t>
            </a:r>
            <a:r>
              <a:rPr sz="4125" spc="-11" baseline="-11595" dirty="0" smtClean="0">
                <a:latin typeface="Times New Roman"/>
                <a:cs typeface="Times New Roman"/>
              </a:rPr>
              <a:t>a</a:t>
            </a:r>
            <a:r>
              <a:rPr sz="4125" spc="-16" baseline="-11595" dirty="0" smtClean="0">
                <a:latin typeface="Times New Roman"/>
                <a:cs typeface="Times New Roman"/>
              </a:rPr>
              <a:t>t</a:t>
            </a:r>
            <a:r>
              <a:rPr sz="4125" spc="0" baseline="-11595" dirty="0" smtClean="0">
                <a:latin typeface="Times New Roman"/>
                <a:cs typeface="Times New Roman"/>
              </a:rPr>
              <a:t>ed</a:t>
            </a:r>
            <a:r>
              <a:rPr sz="4125" spc="-147" baseline="-11595" dirty="0" smtClean="0">
                <a:latin typeface="Times New Roman"/>
                <a:cs typeface="Times New Roman"/>
              </a:rPr>
              <a:t> </a:t>
            </a:r>
            <a:r>
              <a:rPr sz="4125" spc="0" baseline="-11595" dirty="0" smtClean="0">
                <a:latin typeface="Times New Roman"/>
                <a:cs typeface="Times New Roman"/>
              </a:rPr>
              <a:t>list </a:t>
            </a:r>
            <a:endParaRPr sz="2750">
              <a:latin typeface="DejaVu Sans Mono"/>
              <a:cs typeface="DejaVu Sans Mono"/>
            </a:endParaRPr>
          </a:p>
          <a:p>
            <a:pPr marL="98226" algn="just">
              <a:lnSpc>
                <a:spcPts val="3065"/>
              </a:lnSpc>
              <a:spcBef>
                <a:spcPts val="640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when_to_transfer_output</a:t>
            </a:r>
            <a:r>
              <a:rPr sz="2750" b="1" spc="38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ON_EXIT</a:t>
            </a:r>
            <a:r>
              <a:rPr sz="2750" b="1" spc="-399" dirty="0" smtClean="0">
                <a:latin typeface="DejaVu Sans Mono"/>
                <a:cs typeface="DejaVu Sans Mono"/>
              </a:rPr>
              <a:t> </a:t>
            </a:r>
            <a:r>
              <a:rPr sz="4125" spc="0" baseline="-3162" dirty="0" smtClean="0">
                <a:latin typeface="Times New Roman"/>
                <a:cs typeface="Times New Roman"/>
              </a:rPr>
              <a:t>of</a:t>
            </a:r>
            <a:r>
              <a:rPr sz="4125" spc="-49" baseline="-3162" dirty="0" smtClean="0">
                <a:latin typeface="Times New Roman"/>
                <a:cs typeface="Times New Roman"/>
              </a:rPr>
              <a:t> </a:t>
            </a:r>
            <a:r>
              <a:rPr sz="4125" spc="0" baseline="-3162" dirty="0" smtClean="0">
                <a:latin typeface="Times New Roman"/>
                <a:cs typeface="Times New Roman"/>
              </a:rPr>
              <a:t>input</a:t>
            </a:r>
            <a:r>
              <a:rPr sz="4125" spc="469" baseline="-3162" dirty="0" smtClean="0">
                <a:latin typeface="Times New Roman"/>
                <a:cs typeface="Times New Roman"/>
              </a:rPr>
              <a:t> </a:t>
            </a:r>
            <a:r>
              <a:rPr sz="4125" spc="0" baseline="-3162" dirty="0" smtClean="0">
                <a:latin typeface="Times New Roman"/>
                <a:cs typeface="Times New Roman"/>
              </a:rPr>
              <a:t>files</a:t>
            </a:r>
            <a:r>
              <a:rPr sz="4125" spc="-236" baseline="-3162" dirty="0" smtClean="0">
                <a:latin typeface="Times New Roman"/>
                <a:cs typeface="Times New Roman"/>
              </a:rPr>
              <a:t> </a:t>
            </a:r>
            <a:r>
              <a:rPr sz="4125" spc="0" baseline="-3162" dirty="0" smtClean="0">
                <a:latin typeface="Times New Roman"/>
                <a:cs typeface="Times New Roman"/>
              </a:rPr>
              <a:t>t </a:t>
            </a:r>
            <a:endParaRPr sz="2750">
              <a:latin typeface="DejaVu Sans Mono"/>
              <a:cs typeface="DejaVu Sans Mono"/>
            </a:endParaRPr>
          </a:p>
          <a:p>
            <a:pPr marL="98226" algn="just">
              <a:lnSpc>
                <a:spcPts val="3547"/>
              </a:lnSpc>
              <a:spcBef>
                <a:spcPts val="230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transfer_input_files</a:t>
            </a:r>
            <a:r>
              <a:rPr sz="2750" b="1" spc="33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words.txt</a:t>
            </a:r>
            <a:r>
              <a:rPr sz="2750" b="1" spc="1309" dirty="0" smtClean="0">
                <a:latin typeface="DejaVu Sans Mono"/>
                <a:cs typeface="DejaVu Sans Mono"/>
              </a:rPr>
              <a:t> </a:t>
            </a:r>
            <a:r>
              <a:rPr sz="4125" spc="0" baseline="5270" dirty="0" smtClean="0">
                <a:latin typeface="Times New Roman"/>
                <a:cs typeface="Times New Roman"/>
              </a:rPr>
              <a:t>t</a:t>
            </a:r>
            <a:r>
              <a:rPr sz="4125" spc="-14" baseline="5270" dirty="0" smtClean="0">
                <a:latin typeface="Times New Roman"/>
                <a:cs typeface="Times New Roman"/>
              </a:rPr>
              <a:t>r</a:t>
            </a:r>
            <a:r>
              <a:rPr sz="4125" spc="0" baseline="5270" dirty="0" smtClean="0">
                <a:latin typeface="Times New Roman"/>
                <a:cs typeface="Times New Roman"/>
              </a:rPr>
              <a:t>ans</a:t>
            </a:r>
            <a:r>
              <a:rPr sz="4125" spc="-34" baseline="5270" dirty="0" smtClean="0">
                <a:latin typeface="Times New Roman"/>
                <a:cs typeface="Times New Roman"/>
              </a:rPr>
              <a:t>f</a:t>
            </a:r>
            <a:r>
              <a:rPr sz="4125" spc="0" baseline="5270" dirty="0" smtClean="0">
                <a:latin typeface="Times New Roman"/>
                <a:cs typeface="Times New Roman"/>
              </a:rPr>
              <a:t>er</a:t>
            </a:r>
            <a:r>
              <a:rPr sz="4125" spc="409" baseline="5270" dirty="0" smtClean="0">
                <a:latin typeface="Times New Roman"/>
                <a:cs typeface="Times New Roman"/>
              </a:rPr>
              <a:t> </a:t>
            </a:r>
            <a:r>
              <a:rPr sz="4125" spc="-14" baseline="5270" dirty="0" smtClean="0">
                <a:latin typeface="Times New Roman"/>
                <a:cs typeface="Times New Roman"/>
              </a:rPr>
              <a:t>t</a:t>
            </a:r>
            <a:r>
              <a:rPr sz="4125" spc="0" baseline="5270" dirty="0" smtClean="0">
                <a:latin typeface="Times New Roman"/>
                <a:cs typeface="Times New Roman"/>
              </a:rPr>
              <a:t>o</a:t>
            </a:r>
            <a:endParaRPr sz="2750">
              <a:latin typeface="Times New Roman"/>
              <a:cs typeface="Times New Roman"/>
            </a:endParaRPr>
          </a:p>
          <a:p>
            <a:pPr marR="605086" algn="r">
              <a:lnSpc>
                <a:spcPts val="2955"/>
              </a:lnSpc>
              <a:spcBef>
                <a:spcPts val="236"/>
              </a:spcBef>
            </a:pPr>
            <a:r>
              <a:rPr sz="2750" spc="0" dirty="0" smtClean="0">
                <a:latin typeface="Times New Roman"/>
                <a:cs typeface="Times New Roman"/>
              </a:rPr>
              <a:t>machine</a:t>
            </a:r>
            <a:r>
              <a:rPr sz="2750" spc="649" dirty="0" smtClean="0">
                <a:latin typeface="Times New Roman"/>
                <a:cs typeface="Times New Roman"/>
              </a:rPr>
              <a:t> </a:t>
            </a:r>
            <a:r>
              <a:rPr sz="2750" i="1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[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453" y="762000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906" y="1391245"/>
            <a:ext cx="9272587" cy="5510509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3865" y="395278"/>
            <a:ext cx="122425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Basic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8259" y="395278"/>
            <a:ext cx="1681499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9897" y="395278"/>
            <a:ext cx="877024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75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ile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29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5510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9"/>
              </a:spcBef>
            </a:pPr>
            <a:endParaRPr sz="1100" dirty="0"/>
          </a:p>
          <a:p>
            <a:pPr marL="98226" marR="3790537">
              <a:lnSpc>
                <a:spcPts val="3201"/>
              </a:lnSpc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executable</a:t>
            </a:r>
            <a:r>
              <a:rPr sz="2750" b="1" spc="18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word_freq.py </a:t>
            </a:r>
            <a:endParaRPr sz="2750" dirty="0">
              <a:latin typeface="DejaVu Sans Mono"/>
              <a:cs typeface="DejaVu Sans Mono"/>
            </a:endParaRPr>
          </a:p>
          <a:p>
            <a:pPr marL="98226" marR="3790537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universe</a:t>
            </a:r>
            <a:r>
              <a:rPr sz="2750" b="1" spc="152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vanilla</a:t>
            </a:r>
            <a:endParaRPr sz="2750" dirty="0">
              <a:latin typeface="DejaVu Sans Mono"/>
              <a:cs typeface="DejaVu Sans Mono"/>
            </a:endParaRPr>
          </a:p>
          <a:p>
            <a:pPr marL="98226">
              <a:lnSpc>
                <a:spcPct val="97005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arguments</a:t>
            </a:r>
            <a:r>
              <a:rPr sz="2750" b="1" spc="168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"words.txt</a:t>
            </a:r>
            <a:r>
              <a:rPr sz="2750" b="1" spc="185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1000"</a:t>
            </a:r>
            <a:endParaRPr sz="2750" dirty="0">
              <a:latin typeface="DejaVu Sans Mono"/>
              <a:cs typeface="DejaVu Sans Mono"/>
            </a:endParaRPr>
          </a:p>
          <a:p>
            <a:pPr marL="98226" marR="4429185">
              <a:lnSpc>
                <a:spcPts val="3201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output</a:t>
            </a:r>
            <a:r>
              <a:rPr sz="2750" b="1" spc="119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word_freq.out </a:t>
            </a:r>
            <a:endParaRPr sz="2750" dirty="0">
              <a:latin typeface="DejaVu Sans Mono"/>
              <a:cs typeface="DejaVu Sans Mono"/>
            </a:endParaRPr>
          </a:p>
          <a:p>
            <a:pPr marL="98226" marR="4429185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error</a:t>
            </a:r>
            <a:r>
              <a:rPr sz="2750" b="1" spc="102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word_freq.err </a:t>
            </a:r>
            <a:endParaRPr sz="2750" dirty="0">
              <a:latin typeface="DejaVu Sans Mono"/>
              <a:cs typeface="DejaVu Sans Mono"/>
            </a:endParaRPr>
          </a:p>
          <a:p>
            <a:pPr marL="98226" marR="4429185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log</a:t>
            </a:r>
            <a:r>
              <a:rPr sz="2750" b="1" spc="69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word_freq.log</a:t>
            </a:r>
            <a:endParaRPr sz="2750" dirty="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2058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should_transfer_files</a:t>
            </a:r>
            <a:r>
              <a:rPr sz="2750" b="1" spc="347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YES </a:t>
            </a:r>
            <a:endParaRPr sz="2750" dirty="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when_to_transfer_output</a:t>
            </a:r>
            <a:r>
              <a:rPr sz="2750" b="1" spc="38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ON_EXIT </a:t>
            </a:r>
            <a:endParaRPr sz="2750" dirty="0">
              <a:latin typeface="DejaVu Sans Mono"/>
              <a:cs typeface="DejaVu Sans Mono"/>
            </a:endParaRPr>
          </a:p>
          <a:p>
            <a:pPr marL="98226" marR="2087558">
              <a:lnSpc>
                <a:spcPts val="3201"/>
              </a:lnSpc>
              <a:spcBef>
                <a:spcPts val="512"/>
              </a:spcBef>
            </a:pPr>
            <a:r>
              <a:rPr sz="2750" b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transfer_input_files</a:t>
            </a:r>
            <a:r>
              <a:rPr sz="2750" b="1" spc="331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=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words.txt</a:t>
            </a:r>
            <a:endParaRPr sz="2750" dirty="0">
              <a:latin typeface="DejaVu Sans Mono"/>
              <a:cs typeface="DejaVu Sans Mono"/>
            </a:endParaRPr>
          </a:p>
          <a:p>
            <a:pPr marL="98226">
              <a:lnSpc>
                <a:spcPts val="3297"/>
              </a:lnSpc>
              <a:spcBef>
                <a:spcPts val="1424"/>
              </a:spcBef>
            </a:pPr>
            <a:r>
              <a:rPr sz="4125" b="1" spc="0" baseline="-1249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queue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906" y="1391245"/>
            <a:ext cx="9272587" cy="599182"/>
          </a:xfrm>
          <a:custGeom>
            <a:avLst/>
            <a:gdLst/>
            <a:ahLst/>
            <a:cxnLst/>
            <a:rect l="l" t="t" r="r" b="b"/>
            <a:pathLst>
              <a:path w="9272587" h="599182">
                <a:moveTo>
                  <a:pt x="0" y="0"/>
                </a:moveTo>
                <a:lnTo>
                  <a:pt x="0" y="599182"/>
                </a:lnTo>
                <a:lnTo>
                  <a:pt x="9272587" y="599182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DBD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906" y="3385244"/>
            <a:ext cx="9272587" cy="1001910"/>
          </a:xfrm>
          <a:custGeom>
            <a:avLst/>
            <a:gdLst/>
            <a:ahLst/>
            <a:cxnLst/>
            <a:rect l="l" t="t" r="r" b="b"/>
            <a:pathLst>
              <a:path w="9272587" h="1001910">
                <a:moveTo>
                  <a:pt x="0" y="0"/>
                </a:moveTo>
                <a:lnTo>
                  <a:pt x="0" y="1001910"/>
                </a:lnTo>
                <a:lnTo>
                  <a:pt x="9272587" y="100191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96307" y="395278"/>
            <a:ext cx="291817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</a:t>
            </a:r>
            <a:r>
              <a:rPr sz="3850" b="1" spc="29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-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531" y="2072768"/>
            <a:ext cx="292733" cy="1122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5"/>
              </a:lnSpc>
              <a:spcBef>
                <a:spcPts val="220"/>
              </a:spcBef>
            </a:pPr>
            <a:r>
              <a:rPr sz="7275" spc="0" baseline="-4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4305"/>
              </a:lnSpc>
            </a:pPr>
            <a:r>
              <a:rPr sz="7275" spc="0" baseline="2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7437" y="2186790"/>
            <a:ext cx="7142163" cy="929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lang="en-US"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Submits job to local submit machine</a:t>
            </a:r>
          </a:p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lang="en-US"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Use </a:t>
            </a:r>
            <a:r>
              <a:rPr lang="en-US" sz="3250" dirty="0" err="1" smtClean="0">
                <a:solidFill>
                  <a:srgbClr val="011892"/>
                </a:solidFill>
                <a:latin typeface="Times New Roman"/>
                <a:cs typeface="Times New Roman"/>
              </a:rPr>
              <a:t>condor_q</a:t>
            </a:r>
            <a:r>
              <a:rPr lang="en-US"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to track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5791267"/>
            <a:ext cx="8262568" cy="1041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40"/>
              </a:lnSpc>
              <a:spcBef>
                <a:spcPts val="157"/>
              </a:spcBef>
            </a:pP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050" spc="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r>
              <a:rPr sz="3050" i="1" spc="-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</a:t>
            </a:r>
            <a:r>
              <a:rPr sz="3050" i="1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050" spc="-23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0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it</a:t>
            </a:r>
            <a:r>
              <a:rPr sz="30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</a:t>
            </a:r>
            <a:r>
              <a:rPr sz="3050" spc="4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as</a:t>
            </a:r>
            <a:r>
              <a:rPr sz="3050" spc="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b="1" i="1" spc="0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cluster</a:t>
            </a:r>
            <a:r>
              <a:rPr sz="4125" b="1" spc="0" baseline="1041" dirty="0" smtClean="0">
                <a:latin typeface="DejaVu Sans Mono"/>
                <a:cs typeface="DejaVu Sans Mono"/>
              </a:rPr>
              <a:t>.</a:t>
            </a:r>
            <a:r>
              <a:rPr sz="4125" b="1" i="1" spc="0" baseline="1041" dirty="0" smtClean="0">
                <a:solidFill>
                  <a:srgbClr val="008E00"/>
                </a:solidFill>
                <a:latin typeface="DejaVu Sans Mono"/>
                <a:cs typeface="DejaVu Sans Mono"/>
              </a:rPr>
              <a:t>process</a:t>
            </a:r>
            <a:r>
              <a:rPr sz="4125" b="1" i="1" spc="-1009" baseline="1041" dirty="0" smtClean="0">
                <a:solidFill>
                  <a:srgbClr val="008E00"/>
                </a:solidFill>
                <a:latin typeface="DejaVu Sans Mono"/>
                <a:cs typeface="DejaVu Sans Mono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</a:t>
            </a:r>
            <a:r>
              <a:rPr sz="3050" spc="-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r>
              <a:rPr sz="3050" spc="-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g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.,</a:t>
            </a:r>
            <a:r>
              <a:rPr sz="3050" spc="-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125" b="1" spc="0" baseline="1041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8</a:t>
            </a:r>
            <a:r>
              <a:rPr sz="4125" b="1" spc="0" baseline="1041" dirty="0" smtClean="0">
                <a:latin typeface="DejaVu Sans Mono"/>
                <a:cs typeface="DejaVu Sans Mono"/>
              </a:rPr>
              <a:t>.</a:t>
            </a:r>
            <a:r>
              <a:rPr sz="4125" b="1" spc="0" baseline="1041" dirty="0" smtClean="0">
                <a:solidFill>
                  <a:srgbClr val="008E00"/>
                </a:solidFill>
                <a:latin typeface="DejaVu Sans Mono"/>
                <a:cs typeface="DejaVu Sans Mono"/>
              </a:rPr>
              <a:t>0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)</a:t>
            </a:r>
            <a:endParaRPr sz="3050" dirty="0">
              <a:latin typeface="Times New Roman"/>
              <a:cs typeface="Times New Roman"/>
            </a:endParaRPr>
          </a:p>
          <a:p>
            <a:pPr marL="12700" marR="58181">
              <a:lnSpc>
                <a:spcPct val="95825"/>
              </a:lnSpc>
              <a:spcBef>
                <a:spcPts val="1285"/>
              </a:spcBef>
            </a:pPr>
            <a:r>
              <a:rPr sz="3050" spc="-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050" spc="-25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will</a:t>
            </a:r>
            <a:r>
              <a:rPr sz="3050" spc="-5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see</a:t>
            </a:r>
            <a:r>
              <a:rPr sz="3050" spc="2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0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050" spc="2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050" spc="1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make</a:t>
            </a:r>
            <a:r>
              <a:rPr sz="3050" spc="2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multiple</a:t>
            </a:r>
            <a:r>
              <a:rPr sz="3050" spc="3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0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0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esses</a:t>
            </a:r>
            <a:r>
              <a:rPr sz="3050" spc="5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0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0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0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30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906" y="3385244"/>
            <a:ext cx="9272587" cy="1001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3"/>
              </a:spcBef>
            </a:pPr>
            <a:endParaRPr sz="750"/>
          </a:p>
          <a:p>
            <a:pPr marL="98226">
              <a:lnSpc>
                <a:spcPct val="97005"/>
              </a:lnSpc>
            </a:pPr>
            <a:r>
              <a:rPr sz="2750" b="1" spc="0" dirty="0" smtClean="0">
                <a:latin typeface="DejaVu Sans Mono"/>
                <a:cs typeface="DejaVu Sans Mono"/>
              </a:rPr>
              <a:t>Submitting</a:t>
            </a:r>
            <a:r>
              <a:rPr sz="2750" b="1" spc="185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job(s).</a:t>
            </a:r>
            <a:endParaRPr sz="2750">
              <a:latin typeface="DejaVu Sans Mono"/>
              <a:cs typeface="DejaVu Sans Mono"/>
            </a:endParaRPr>
          </a:p>
          <a:p>
            <a:pPr marL="98226">
              <a:lnSpc>
                <a:spcPts val="3170"/>
              </a:lnSpc>
              <a:spcBef>
                <a:spcPts val="158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1</a:t>
            </a:r>
            <a:r>
              <a:rPr sz="2750" b="1" spc="3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job(s)</a:t>
            </a:r>
            <a:r>
              <a:rPr sz="2750" b="1" spc="119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submitted</a:t>
            </a:r>
            <a:r>
              <a:rPr sz="2750" b="1" spc="168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to</a:t>
            </a:r>
            <a:r>
              <a:rPr sz="2750" b="1" spc="53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cluster</a:t>
            </a:r>
            <a:r>
              <a:rPr sz="2750" b="1" spc="115" dirty="0" smtClean="0">
                <a:latin typeface="DejaVu Sans Mono"/>
                <a:cs typeface="DejaVu Sans Mono"/>
              </a:rPr>
              <a:t> </a:t>
            </a:r>
            <a:r>
              <a:rPr sz="2750" b="1" i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NNN</a:t>
            </a:r>
            <a:r>
              <a:rPr sz="2750" b="1" spc="0" dirty="0" smtClean="0">
                <a:latin typeface="DejaVu Sans Mono"/>
                <a:cs typeface="DejaVu Sans Mono"/>
              </a:rPr>
              <a:t>.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59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3"/>
              </a:spcBef>
            </a:pPr>
            <a:endParaRPr sz="750"/>
          </a:p>
          <a:p>
            <a:pPr marL="98226">
              <a:lnSpc>
                <a:spcPct val="97005"/>
              </a:lnSpc>
            </a:pPr>
            <a:r>
              <a:rPr sz="2750" b="1" spc="0" dirty="0" smtClean="0">
                <a:latin typeface="DejaVu Sans Mono"/>
                <a:cs typeface="DejaVu Sans Mono"/>
              </a:rPr>
              <a:t>condor_submit</a:t>
            </a:r>
            <a:r>
              <a:rPr sz="2750" b="1" spc="230" dirty="0" smtClean="0">
                <a:latin typeface="DejaVu Sans Mono"/>
                <a:cs typeface="DejaVu Sans Mono"/>
              </a:rPr>
              <a:t> </a:t>
            </a:r>
            <a:r>
              <a:rPr sz="2750" b="1" i="1" spc="0" dirty="0" smtClean="0">
                <a:solidFill>
                  <a:srgbClr val="941000"/>
                </a:solidFill>
                <a:latin typeface="DejaVu Sans Mono"/>
                <a:cs typeface="DejaVu Sans Mono"/>
              </a:rPr>
              <a:t>submit-file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851" y="4952999"/>
            <a:ext cx="767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condor_submit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one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69700" y="2653559"/>
            <a:ext cx="4372043" cy="157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5924" marR="568968" algn="ctr">
              <a:lnSpc>
                <a:spcPts val="5645"/>
              </a:lnSpc>
              <a:spcBef>
                <a:spcPts val="282"/>
              </a:spcBef>
            </a:pPr>
            <a:r>
              <a:rPr sz="5550" b="1" i="1" spc="-2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5550" b="1" i="1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5550" b="1" i="1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5550" b="1" i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nsform</a:t>
            </a:r>
            <a:endParaRPr sz="555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5550" spc="-5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</a:t>
            </a:r>
            <a:r>
              <a:rPr sz="5550" spc="-2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Resea</a:t>
            </a:r>
            <a:r>
              <a:rPr sz="55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</a:t>
            </a:r>
            <a:endParaRPr sz="5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7696" y="4343056"/>
            <a:ext cx="1564335" cy="73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45"/>
              </a:lnSpc>
              <a:spcBef>
                <a:spcPts val="282"/>
              </a:spcBef>
            </a:pPr>
            <a:r>
              <a:rPr sz="55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ith</a:t>
            </a:r>
            <a:endParaRPr sz="5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6944" y="4343056"/>
            <a:ext cx="3589845" cy="73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45"/>
              </a:lnSpc>
              <a:spcBef>
                <a:spcPts val="282"/>
              </a:spcBef>
            </a:pPr>
            <a:r>
              <a:rPr sz="55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55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endParaRPr sz="55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2906" y="1391245"/>
            <a:ext cx="9272587" cy="1001910"/>
          </a:xfrm>
          <a:custGeom>
            <a:avLst/>
            <a:gdLst/>
            <a:ahLst/>
            <a:cxnLst/>
            <a:rect l="l" t="t" r="r" b="b"/>
            <a:pathLst>
              <a:path w="9272587" h="1001910">
                <a:moveTo>
                  <a:pt x="0" y="0"/>
                </a:moveTo>
                <a:lnTo>
                  <a:pt x="0" y="1001910"/>
                </a:lnTo>
                <a:lnTo>
                  <a:pt x="9272587" y="100191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DBD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906" y="4632721"/>
            <a:ext cx="9272587" cy="599182"/>
          </a:xfrm>
          <a:custGeom>
            <a:avLst/>
            <a:gdLst/>
            <a:ahLst/>
            <a:cxnLst/>
            <a:rect l="l" t="t" r="r" b="b"/>
            <a:pathLst>
              <a:path w="9272587" h="599182">
                <a:moveTo>
                  <a:pt x="0" y="0"/>
                </a:moveTo>
                <a:lnTo>
                  <a:pt x="0" y="599182"/>
                </a:lnTo>
                <a:lnTo>
                  <a:pt x="9272587" y="599182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05447" y="395278"/>
            <a:ext cx="3099891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Rem</a:t>
            </a:r>
            <a:r>
              <a:rPr sz="3850" b="1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850" b="1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4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-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4531" y="2671950"/>
            <a:ext cx="292733" cy="162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55"/>
              </a:lnSpc>
              <a:spcBef>
                <a:spcPts val="222"/>
              </a:spcBef>
            </a:pPr>
            <a:r>
              <a:rPr sz="7275" spc="0" baseline="-4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3865"/>
              </a:lnSpc>
            </a:pPr>
            <a:r>
              <a:rPr sz="7275" spc="0" baseline="-2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4355"/>
              </a:lnSpc>
              <a:spcBef>
                <a:spcPts val="24"/>
              </a:spcBef>
            </a:pPr>
            <a:r>
              <a:rPr sz="7275" spc="0" baseline="2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437" y="2785973"/>
            <a:ext cx="6224812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one</a:t>
            </a:r>
            <a:r>
              <a:rPr sz="3250" spc="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spc="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37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r>
              <a:rPr sz="3250" spc="1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</a:t>
            </a:r>
            <a:r>
              <a:rPr sz="3250" spc="3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2428" y="2785973"/>
            <a:ext cx="118755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queue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3277105"/>
            <a:ext cx="7321786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Ide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tify</a:t>
            </a:r>
            <a:r>
              <a:rPr sz="3250" spc="-1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r>
              <a:rPr sz="3250" spc="1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-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whole</a:t>
            </a:r>
            <a:r>
              <a:rPr sz="3250" spc="2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clus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</a:t>
            </a:r>
            <a:r>
              <a:rPr sz="3250" spc="2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spc="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single</a:t>
            </a:r>
            <a:r>
              <a:rPr sz="3250" spc="1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9402" y="3277105"/>
            <a:ext cx="460641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ID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37" y="3768238"/>
            <a:ext cx="89217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Only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9786" y="3768238"/>
            <a:ext cx="731275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1240" y="3768238"/>
            <a:ext cx="2519370" cy="43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i="1" spc="-27" dirty="0" smtClean="0">
                <a:solidFill>
                  <a:srgbClr val="8F8FBF"/>
                </a:solidFill>
                <a:latin typeface="Times New Roman"/>
                <a:cs typeface="Times New Roman"/>
              </a:rPr>
              <a:t>(</a:t>
            </a:r>
            <a:r>
              <a:rPr sz="3250" i="1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or</a:t>
            </a:r>
            <a:r>
              <a:rPr sz="3250" i="1" spc="-127" dirty="0" smtClean="0">
                <a:solidFill>
                  <a:srgbClr val="8F8FBF"/>
                </a:solidFill>
                <a:latin typeface="Times New Roman"/>
                <a:cs typeface="Times New Roman"/>
              </a:rPr>
              <a:t> </a:t>
            </a:r>
            <a:r>
              <a:rPr sz="3250" i="1" spc="0" dirty="0" smtClean="0">
                <a:solidFill>
                  <a:srgbClr val="8F8FBF"/>
                </a:solidFill>
                <a:latin typeface="Times New Roman"/>
                <a:cs typeface="Times New Roman"/>
              </a:rPr>
              <a:t>admin)</a:t>
            </a:r>
            <a:r>
              <a:rPr sz="3250" i="1" spc="58" dirty="0" smtClean="0">
                <a:solidFill>
                  <a:srgbClr val="8F8FBF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can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0691" y="3768238"/>
            <a:ext cx="139342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4291" y="3768238"/>
            <a:ext cx="86618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0649" y="3768238"/>
            <a:ext cx="812135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jobs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31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906" y="4632721"/>
            <a:ext cx="9272587" cy="59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3"/>
              </a:spcBef>
            </a:pPr>
            <a:endParaRPr sz="750"/>
          </a:p>
          <a:p>
            <a:pPr marL="98226">
              <a:lnSpc>
                <a:spcPct val="97005"/>
              </a:lnSpc>
            </a:pPr>
            <a:r>
              <a:rPr sz="2750" b="1" spc="0" dirty="0" smtClean="0">
                <a:latin typeface="DejaVu Sans Mono"/>
                <a:cs typeface="DejaVu Sans Mono"/>
              </a:rPr>
              <a:t>Cluster</a:t>
            </a:r>
            <a:r>
              <a:rPr sz="2750" b="1" spc="135" dirty="0" smtClean="0">
                <a:latin typeface="DejaVu Sans Mono"/>
                <a:cs typeface="DejaVu Sans Mono"/>
              </a:rPr>
              <a:t> </a:t>
            </a:r>
            <a:r>
              <a:rPr sz="2750" b="1" i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NNN</a:t>
            </a:r>
            <a:r>
              <a:rPr sz="2750" b="1" i="1" spc="69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has</a:t>
            </a:r>
            <a:r>
              <a:rPr sz="2750" b="1" spc="69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been</a:t>
            </a:r>
            <a:r>
              <a:rPr sz="2750" b="1" spc="86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marked</a:t>
            </a:r>
            <a:r>
              <a:rPr sz="2750" b="1" spc="119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for</a:t>
            </a:r>
            <a:r>
              <a:rPr sz="2750" b="1" spc="69" dirty="0" smtClean="0">
                <a:latin typeface="DejaVu Sans Mono"/>
                <a:cs typeface="DejaVu Sans Mono"/>
              </a:rPr>
              <a:t> </a:t>
            </a:r>
            <a:r>
              <a:rPr sz="2750" b="1" spc="0" dirty="0" smtClean="0">
                <a:latin typeface="DejaVu Sans Mono"/>
                <a:cs typeface="DejaVu Sans Mono"/>
              </a:rPr>
              <a:t>removal.</a:t>
            </a:r>
            <a:endParaRPr sz="2750">
              <a:latin typeface="DejaVu Sans Mono"/>
              <a:cs typeface="DejaVu Sans Mon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2906" y="1391245"/>
            <a:ext cx="9272587" cy="1001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3"/>
              </a:spcBef>
            </a:pPr>
            <a:endParaRPr sz="750"/>
          </a:p>
          <a:p>
            <a:pPr marL="98226">
              <a:lnSpc>
                <a:spcPct val="97005"/>
              </a:lnSpc>
            </a:pPr>
            <a:r>
              <a:rPr sz="2750" b="1" spc="0" dirty="0" smtClean="0">
                <a:latin typeface="DejaVu Sans Mono"/>
                <a:cs typeface="DejaVu Sans Mono"/>
              </a:rPr>
              <a:t>condor_rm</a:t>
            </a:r>
            <a:r>
              <a:rPr sz="2750" b="1" spc="168" dirty="0" smtClean="0">
                <a:latin typeface="DejaVu Sans Mono"/>
                <a:cs typeface="DejaVu Sans Mono"/>
              </a:rPr>
              <a:t> </a:t>
            </a:r>
            <a:r>
              <a:rPr sz="2750" b="1" i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cluster</a:t>
            </a:r>
            <a:r>
              <a:rPr sz="2750" b="1" i="1" spc="135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750" b="1" i="1" spc="0" dirty="0" smtClean="0">
                <a:solidFill>
                  <a:srgbClr val="919192"/>
                </a:solidFill>
                <a:latin typeface="DejaVu Sans Mono"/>
                <a:cs typeface="DejaVu Sans Mono"/>
              </a:rPr>
              <a:t>[...]</a:t>
            </a:r>
            <a:endParaRPr sz="2750">
              <a:latin typeface="DejaVu Sans Mono"/>
              <a:cs typeface="DejaVu Sans Mono"/>
            </a:endParaRPr>
          </a:p>
          <a:p>
            <a:pPr marL="98226">
              <a:lnSpc>
                <a:spcPts val="3170"/>
              </a:lnSpc>
              <a:spcBef>
                <a:spcPts val="158"/>
              </a:spcBef>
            </a:pPr>
            <a:r>
              <a:rPr sz="2750" b="1" spc="0" dirty="0" smtClean="0">
                <a:latin typeface="DejaVu Sans Mono"/>
                <a:cs typeface="DejaVu Sans Mono"/>
              </a:rPr>
              <a:t>condor_rm</a:t>
            </a:r>
            <a:r>
              <a:rPr sz="2750" b="1" spc="168" dirty="0" smtClean="0">
                <a:latin typeface="DejaVu Sans Mono"/>
                <a:cs typeface="DejaVu Sans Mono"/>
              </a:rPr>
              <a:t> </a:t>
            </a:r>
            <a:r>
              <a:rPr sz="2750" b="1" i="1" spc="0" dirty="0" smtClean="0">
                <a:solidFill>
                  <a:srgbClr val="0332FF"/>
                </a:solidFill>
                <a:latin typeface="DejaVu Sans Mono"/>
                <a:cs typeface="DejaVu Sans Mono"/>
              </a:rPr>
              <a:t>cluster</a:t>
            </a:r>
            <a:r>
              <a:rPr sz="2750" b="1" spc="0" dirty="0" smtClean="0">
                <a:latin typeface="DejaVu Sans Mono"/>
                <a:cs typeface="DejaVu Sans Mono"/>
              </a:rPr>
              <a:t>.</a:t>
            </a:r>
            <a:r>
              <a:rPr sz="2750" b="1" i="1" spc="0" dirty="0" smtClean="0">
                <a:solidFill>
                  <a:srgbClr val="008E00"/>
                </a:solidFill>
                <a:latin typeface="DejaVu Sans Mono"/>
                <a:cs typeface="DejaVu Sans Mono"/>
              </a:rPr>
              <a:t>process</a:t>
            </a:r>
            <a:r>
              <a:rPr sz="2750" b="1" i="1" spc="268" dirty="0" smtClean="0">
                <a:solidFill>
                  <a:srgbClr val="008E00"/>
                </a:solidFill>
                <a:latin typeface="DejaVu Sans Mono"/>
                <a:cs typeface="DejaVu Sans Mono"/>
              </a:rPr>
              <a:t> </a:t>
            </a:r>
            <a:r>
              <a:rPr sz="2750" b="1" i="1" spc="0" dirty="0" smtClean="0">
                <a:solidFill>
                  <a:srgbClr val="919192"/>
                </a:solidFill>
                <a:latin typeface="DejaVu Sans Mono"/>
                <a:cs typeface="DejaVu Sans Mono"/>
              </a:rPr>
              <a:t>[...]</a:t>
            </a:r>
            <a:endParaRPr sz="2750">
              <a:latin typeface="DejaVu Sans Mono"/>
              <a:cs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6717" y="3513093"/>
            <a:ext cx="1827425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-7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</a:t>
            </a:r>
            <a:endParaRPr sz="6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9469" y="3513093"/>
            <a:ext cx="2055978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-3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urn!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32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82855" y="395278"/>
            <a:ext cx="4945077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houg</a:t>
            </a: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ts</a:t>
            </a:r>
            <a:r>
              <a:rPr sz="3850" b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3850" b="1" spc="2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-84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531" y="1277133"/>
            <a:ext cx="292733" cy="1764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992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437" y="1391156"/>
            <a:ext cx="7476404" cy="1557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50"/>
              </a:lnSpc>
              <a:spcBef>
                <a:spcPts val="192"/>
              </a:spcBef>
            </a:pPr>
            <a:r>
              <a:rPr sz="3250" spc="-36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-and-pas</a:t>
            </a:r>
            <a:r>
              <a:rPr sz="3250" spc="-2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3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250" spc="-2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quic</a:t>
            </a:r>
            <a:r>
              <a:rPr sz="3250" spc="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but</a:t>
            </a:r>
            <a:r>
              <a:rPr sz="3250" spc="4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lea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 mo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37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-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yping</a:t>
            </a:r>
            <a:r>
              <a:rPr sz="3250" spc="34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out</a:t>
            </a:r>
            <a:r>
              <a:rPr sz="3250" spc="37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1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ommands</a:t>
            </a:r>
            <a:r>
              <a:rPr sz="3250" spc="-1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ourself</a:t>
            </a:r>
            <a:endParaRPr sz="3250">
              <a:latin typeface="Times New Roman"/>
              <a:cs typeface="Times New Roman"/>
            </a:endParaRPr>
          </a:p>
          <a:p>
            <a:pPr marL="12700" marR="58493">
              <a:lnSpc>
                <a:spcPct val="95825"/>
              </a:lnSpc>
              <a:spcBef>
                <a:spcPts val="1722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Expe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ime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t!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0343" y="3008689"/>
            <a:ext cx="6918429" cy="830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42">
              <a:lnSpc>
                <a:spcPts val="2865"/>
              </a:lnSpc>
              <a:spcBef>
                <a:spcPts val="143"/>
              </a:spcBef>
            </a:pPr>
            <a:r>
              <a:rPr sz="2750" spc="-11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</a:t>
            </a:r>
            <a:r>
              <a:rPr sz="2750" spc="1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wn</a:t>
            </a:r>
            <a:r>
              <a:rPr sz="2750" spc="25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tions</a:t>
            </a:r>
            <a:r>
              <a:rPr sz="2750" spc="3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2750" spc="2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2750" spc="4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cises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51"/>
              </a:spcBef>
            </a:pPr>
            <a:r>
              <a:rPr sz="2750" spc="23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750" spc="4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2750" spc="13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3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tim</a:t>
            </a:r>
            <a:r>
              <a:rPr sz="27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2750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-1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apply</a:t>
            </a:r>
            <a:r>
              <a:rPr sz="2750" spc="27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20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</a:t>
            </a:r>
            <a:r>
              <a:rPr sz="2750" spc="1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wn</a:t>
            </a:r>
            <a:r>
              <a:rPr sz="2750" spc="25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3042052"/>
            <a:ext cx="244544" cy="830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95"/>
              </a:lnSpc>
              <a:spcBef>
                <a:spcPts val="179"/>
              </a:spcBef>
            </a:pPr>
            <a:r>
              <a:rPr sz="4125" spc="0" baseline="7888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ts val="2945"/>
              </a:lnSpc>
            </a:pPr>
            <a:r>
              <a:rPr sz="27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531" y="4007832"/>
            <a:ext cx="292733" cy="1764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992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37" y="4121854"/>
            <a:ext cx="7943000" cy="238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50"/>
              </a:lnSpc>
              <a:spcBef>
                <a:spcPts val="192"/>
              </a:spcBef>
            </a:pPr>
            <a:r>
              <a:rPr sz="3250" spc="23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do</a:t>
            </a:r>
            <a:r>
              <a:rPr sz="3250" spc="2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not</a:t>
            </a:r>
            <a:r>
              <a:rPr sz="3250" spc="37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finish,</a:t>
            </a:r>
            <a:r>
              <a:rPr sz="3250" spc="-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2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’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OK</a:t>
            </a:r>
            <a:r>
              <a:rPr sz="3250" spc="-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—</a:t>
            </a:r>
            <a:r>
              <a:rPr sz="3250" spc="-15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can</a:t>
            </a:r>
            <a:r>
              <a:rPr sz="3250" spc="1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make up</a:t>
            </a:r>
            <a:r>
              <a:rPr sz="3250" spc="2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3250" spc="-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er</a:t>
            </a:r>
            <a:r>
              <a:rPr sz="3250" spc="17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spc="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du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ing</a:t>
            </a:r>
            <a:r>
              <a:rPr sz="3250" spc="4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ening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if</a:t>
            </a:r>
            <a:r>
              <a:rPr sz="3250" spc="-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like</a:t>
            </a:r>
            <a:endParaRPr sz="3250">
              <a:latin typeface="Times New Roman"/>
              <a:cs typeface="Times New Roman"/>
            </a:endParaRPr>
          </a:p>
          <a:p>
            <a:pPr marL="12700" marR="210401" algn="just">
              <a:lnSpc>
                <a:spcPts val="3250"/>
              </a:lnSpc>
              <a:spcBef>
                <a:spcPts val="2318"/>
              </a:spcBef>
            </a:pPr>
            <a:r>
              <a:rPr sz="3250" spc="23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finish</a:t>
            </a:r>
            <a:r>
              <a:rPr sz="3250" spc="-19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250" spc="-122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6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-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5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1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challenges</a:t>
            </a:r>
            <a:r>
              <a:rPr sz="3250" spc="5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 optional</a:t>
            </a:r>
            <a:r>
              <a:rPr sz="3250" spc="6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</a:t>
            </a:r>
            <a:r>
              <a:rPr sz="3250" spc="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3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ahead</a:t>
            </a:r>
            <a:r>
              <a:rPr sz="3250" spc="6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3250" spc="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 se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</a:t>
            </a:r>
            <a:r>
              <a:rPr sz="3250" spc="43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if</a:t>
            </a:r>
            <a:r>
              <a:rPr sz="3250" spc="-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</a:t>
            </a:r>
            <a:r>
              <a:rPr sz="3250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16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33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97671" y="395278"/>
            <a:ext cx="4315445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ometime</a:t>
            </a:r>
            <a:r>
              <a:rPr sz="3850" b="1" spc="-3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3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850" b="1" spc="-1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531" y="1316424"/>
            <a:ext cx="292733" cy="3237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456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278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7437" y="1430446"/>
            <a:ext cx="7565192" cy="90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ometime</a:t>
            </a:r>
            <a:r>
              <a:rPr sz="3250" spc="56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do</a:t>
            </a:r>
            <a:r>
              <a:rPr sz="3250" spc="2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3250" spc="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</a:t>
            </a:r>
            <a:r>
              <a:rPr sz="3250" spc="13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3250" spc="2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getting</a:t>
            </a:r>
            <a:endParaRPr sz="3250">
              <a:latin typeface="Times New Roman"/>
              <a:cs typeface="Times New Roman"/>
            </a:endParaRPr>
          </a:p>
          <a:p>
            <a:pPr marL="12700" marR="61882">
              <a:lnSpc>
                <a:spcPts val="3715"/>
              </a:lnSpc>
              <a:spcBef>
                <a:spcPts val="18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X.509</a:t>
            </a:r>
            <a:r>
              <a:rPr sz="3250" spc="-6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personal</a:t>
            </a:r>
            <a:r>
              <a:rPr sz="3250" spc="53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tific</a:t>
            </a:r>
            <a:r>
              <a:rPr sz="3250" spc="-1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2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52808" y="1430446"/>
            <a:ext cx="515098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7437" y="2609165"/>
            <a:ext cx="338348" cy="1852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310">
              <a:lnSpc>
                <a:spcPts val="3335"/>
              </a:lnSpc>
              <a:spcBef>
                <a:spcPts val="166"/>
              </a:spcBef>
            </a:pPr>
            <a:r>
              <a:rPr sz="3250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64"/>
              </a:spcBef>
            </a:pPr>
            <a:r>
              <a:rPr sz="3250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  <a:p>
            <a:pPr marL="12700" marR="9310">
              <a:lnSpc>
                <a:spcPct val="95825"/>
              </a:lnSpc>
              <a:spcBef>
                <a:spcPts val="1831"/>
              </a:spcBef>
            </a:pPr>
            <a:r>
              <a:rPr sz="3250" spc="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6653" y="2608525"/>
            <a:ext cx="4618019" cy="114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978">
              <a:lnSpc>
                <a:spcPts val="3340"/>
              </a:lnSpc>
              <a:spcBef>
                <a:spcPts val="167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250" spc="-2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not</a:t>
            </a:r>
            <a:r>
              <a:rPr sz="3250" spc="538" dirty="0" smtClean="0">
                <a:solidFill>
                  <a:srgbClr val="941000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equi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3250" spc="5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64"/>
              </a:spcBef>
            </a:pPr>
            <a:r>
              <a:rPr sz="325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will</a:t>
            </a:r>
            <a:r>
              <a:rPr sz="3250" spc="-291" dirty="0" smtClean="0">
                <a:solidFill>
                  <a:srgbClr val="941000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941000"/>
                </a:solidFill>
                <a:latin typeface="Times New Roman"/>
                <a:cs typeface="Times New Roman"/>
              </a:rPr>
              <a:t>be</a:t>
            </a:r>
            <a:r>
              <a:rPr sz="3250" spc="365" dirty="0" smtClean="0">
                <a:solidFill>
                  <a:srgbClr val="941000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equi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3250" spc="5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omo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3384" y="3316396"/>
            <a:ext cx="1870742" cy="114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07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noon</a:t>
            </a:r>
            <a:endParaRPr sz="3250">
              <a:latin typeface="Times New Roman"/>
              <a:cs typeface="Times New Roman"/>
            </a:endParaRPr>
          </a:p>
          <a:p>
            <a:pPr marL="12700" marR="61882">
              <a:lnSpc>
                <a:spcPct val="95825"/>
              </a:lnSpc>
              <a:spcBef>
                <a:spcPts val="1664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6653" y="4023628"/>
            <a:ext cx="34719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4022" y="4023628"/>
            <a:ext cx="82863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best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2838" y="4023628"/>
            <a:ext cx="447852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0869" y="4023628"/>
            <a:ext cx="867417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sta</a:t>
            </a:r>
            <a:r>
              <a:rPr sz="3250" spc="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8465" y="4023628"/>
            <a:ext cx="659491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8135" y="4023628"/>
            <a:ext cx="1395071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34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45011" y="395278"/>
            <a:ext cx="2220763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-84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cises!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531" y="1316424"/>
            <a:ext cx="292733" cy="2058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31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437" y="1430446"/>
            <a:ext cx="4503056" cy="1852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1193">
              <a:lnSpc>
                <a:spcPts val="3335"/>
              </a:lnSpc>
              <a:spcBef>
                <a:spcPts val="166"/>
              </a:spcBef>
            </a:pPr>
            <a:r>
              <a:rPr sz="3250" spc="-18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sk</a:t>
            </a:r>
            <a:r>
              <a:rPr sz="325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questions!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64"/>
              </a:spcBef>
            </a:pPr>
            <a:r>
              <a:rPr sz="325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ots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instru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ors</a:t>
            </a:r>
            <a:r>
              <a:rPr sz="3250" spc="55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ound</a:t>
            </a:r>
            <a:endParaRPr sz="3250">
              <a:latin typeface="Times New Roman"/>
              <a:cs typeface="Times New Roman"/>
            </a:endParaRPr>
          </a:p>
          <a:p>
            <a:pPr marL="12700" marR="71193">
              <a:lnSpc>
                <a:spcPct val="95825"/>
              </a:lnSpc>
              <a:spcBef>
                <a:spcPts val="1831"/>
              </a:spcBef>
            </a:pP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oming</a:t>
            </a:r>
            <a:r>
              <a:rPr sz="3250" spc="9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t: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437" y="3532494"/>
            <a:ext cx="2199134" cy="220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-18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–</a:t>
            </a:r>
            <a:r>
              <a:rPr sz="3250" spc="-14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10:30</a:t>
            </a:r>
            <a:endParaRPr sz="3250">
              <a:latin typeface="Times New Roman"/>
              <a:cs typeface="Times New Roman"/>
            </a:endParaRPr>
          </a:p>
          <a:p>
            <a:pPr marL="12700" marR="41667">
              <a:lnSpc>
                <a:spcPct val="95825"/>
              </a:lnSpc>
              <a:spcBef>
                <a:spcPts val="73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10:30–10:45</a:t>
            </a:r>
            <a:endParaRPr sz="3250">
              <a:latin typeface="Times New Roman"/>
              <a:cs typeface="Times New Roman"/>
            </a:endParaRPr>
          </a:p>
          <a:p>
            <a:pPr marL="12700" marR="41667">
              <a:lnSpc>
                <a:spcPct val="95825"/>
              </a:lnSpc>
              <a:spcBef>
                <a:spcPts val="903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10:45–11:15</a:t>
            </a:r>
            <a:endParaRPr sz="3250">
              <a:latin typeface="Times New Roman"/>
              <a:cs typeface="Times New Roman"/>
            </a:endParaRPr>
          </a:p>
          <a:p>
            <a:pPr marL="12700" marR="41667">
              <a:lnSpc>
                <a:spcPct val="95825"/>
              </a:lnSpc>
              <a:spcBef>
                <a:spcPts val="903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11:15–12:15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581" y="3532494"/>
            <a:ext cx="1769668" cy="220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Hands</a:t>
            </a:r>
            <a:r>
              <a:rPr sz="3250" spc="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-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endParaRPr sz="3250">
              <a:latin typeface="Times New Roman"/>
              <a:cs typeface="Times New Roman"/>
            </a:endParaRPr>
          </a:p>
          <a:p>
            <a:pPr marL="12700" marR="3389">
              <a:lnSpc>
                <a:spcPts val="4640"/>
              </a:lnSpc>
              <a:spcBef>
                <a:spcPts val="290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eak </a:t>
            </a:r>
            <a:r>
              <a:rPr sz="325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 Hands</a:t>
            </a:r>
            <a:r>
              <a:rPr sz="3250" spc="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-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9427" y="3532494"/>
            <a:ext cx="163105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9427" y="5254353"/>
            <a:ext cx="1631050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1729" y="7351649"/>
            <a:ext cx="187120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35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61918" y="3513093"/>
            <a:ext cx="3658329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6500" b="1" spc="-94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6500" b="1" spc="1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vi</a:t>
            </a:r>
            <a:r>
              <a:rPr sz="6500" b="1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3507" y="3384930"/>
            <a:ext cx="8231385" cy="0"/>
          </a:xfrm>
          <a:custGeom>
            <a:avLst/>
            <a:gdLst/>
            <a:ahLst/>
            <a:cxnLst/>
            <a:rect l="l" t="t" r="r" b="b"/>
            <a:pathLst>
              <a:path w="8231385">
                <a:moveTo>
                  <a:pt x="0" y="0"/>
                </a:moveTo>
                <a:lnTo>
                  <a:pt x="8231385" y="0"/>
                </a:lnTo>
              </a:path>
            </a:pathLst>
          </a:custGeom>
          <a:ln w="9822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3507" y="1390164"/>
            <a:ext cx="8231385" cy="0"/>
          </a:xfrm>
          <a:custGeom>
            <a:avLst/>
            <a:gdLst/>
            <a:ahLst/>
            <a:cxnLst/>
            <a:rect l="l" t="t" r="r" b="b"/>
            <a:pathLst>
              <a:path w="8231385">
                <a:moveTo>
                  <a:pt x="0" y="0"/>
                </a:moveTo>
                <a:lnTo>
                  <a:pt x="8231385" y="0"/>
                </a:lnTo>
              </a:path>
            </a:pathLst>
          </a:custGeom>
          <a:ln w="9822">
            <a:solidFill>
              <a:srgbClr val="0118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645747" y="395278"/>
            <a:ext cx="4019292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850" b="1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vi</a:t>
            </a: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850" b="1" spc="3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850" b="1" spc="-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-1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eek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74376" y="1417836"/>
            <a:ext cx="229082" cy="929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50"/>
              </a:lnSpc>
              <a:spcBef>
                <a:spcPts val="182"/>
              </a:spcBef>
            </a:pPr>
            <a:r>
              <a:rPr sz="37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ts val="3550"/>
              </a:lnSpc>
            </a:pPr>
            <a:r>
              <a:rPr sz="5550" spc="0" baseline="1566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79388" y="1450886"/>
            <a:ext cx="1217949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5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Mond</a:t>
            </a:r>
            <a:r>
              <a:rPr sz="24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4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19942" y="1500968"/>
            <a:ext cx="4800311" cy="771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igh</a:t>
            </a:r>
            <a:r>
              <a:rPr sz="2450" spc="-16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oughput</a:t>
            </a:r>
            <a:r>
              <a:rPr sz="24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 </a:t>
            </a:r>
            <a:r>
              <a:rPr sz="2450" spc="2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locally</a:t>
            </a:r>
            <a:endParaRPr sz="2450">
              <a:latin typeface="Times New Roman"/>
              <a:cs typeface="Times New Roman"/>
            </a:endParaRPr>
          </a:p>
          <a:p>
            <a:pPr marL="12700" marR="47148">
              <a:lnSpc>
                <a:spcPct val="95825"/>
              </a:lnSpc>
              <a:spcBef>
                <a:spcPts val="457"/>
              </a:spcBef>
            </a:pPr>
            <a:r>
              <a:rPr sz="24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ellaneous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65508" y="2286781"/>
            <a:ext cx="3334532" cy="1046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668">
              <a:lnSpc>
                <a:spcPts val="2560"/>
              </a:lnSpc>
              <a:spcBef>
                <a:spcPts val="128"/>
              </a:spcBef>
            </a:pPr>
            <a:r>
              <a:rPr sz="24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</a:t>
            </a:r>
            <a:r>
              <a:rPr sz="2450" spc="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ey</a:t>
            </a: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  <a:spcBef>
                <a:spcPts val="11"/>
              </a:spcBef>
            </a:pP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UW</a:t>
            </a:r>
            <a:r>
              <a:rPr sz="3675" spc="-28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spc="-26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eimburseme</a:t>
            </a:r>
            <a:r>
              <a:rPr sz="3675" spc="-1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675" spc="-128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spc="-29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675" spc="9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19942" y="2315345"/>
            <a:ext cx="220195" cy="1046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45"/>
              </a:lnSpc>
              <a:spcBef>
                <a:spcPts val="152"/>
              </a:spcBef>
            </a:pPr>
            <a:r>
              <a:rPr sz="3675" spc="0" baseline="5312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450">
              <a:latin typeface="Lucida Sans Unicode"/>
              <a:cs typeface="Lucida Sans Unicode"/>
            </a:endParaRPr>
          </a:p>
          <a:p>
            <a:pPr marL="12700">
              <a:lnSpc>
                <a:spcPts val="2785"/>
              </a:lnSpc>
            </a:pPr>
            <a:r>
              <a:rPr sz="3675" spc="0" baseline="6197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450">
              <a:latin typeface="Lucida Sans Unicode"/>
              <a:cs typeface="Lucida Sans Unicode"/>
            </a:endParaRPr>
          </a:p>
          <a:p>
            <a:pPr marL="12700">
              <a:lnSpc>
                <a:spcPts val="2410"/>
              </a:lnSpc>
            </a:pPr>
            <a:r>
              <a:rPr sz="24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245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74376" y="3412602"/>
            <a:ext cx="229082" cy="49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0"/>
              </a:lnSpc>
              <a:spcBef>
                <a:spcPts val="189"/>
              </a:spcBef>
            </a:pPr>
            <a:r>
              <a:rPr sz="37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79388" y="3445652"/>
            <a:ext cx="1227378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50" b="1" spc="-1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uesd</a:t>
            </a:r>
            <a:r>
              <a:rPr sz="24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4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19942" y="3495734"/>
            <a:ext cx="5442791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Dist</a:t>
            </a:r>
            <a:r>
              <a:rPr sz="24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ibu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2450" spc="4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igh</a:t>
            </a:r>
            <a:r>
              <a:rPr sz="2450" spc="-16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oughput</a:t>
            </a:r>
            <a:r>
              <a:rPr sz="2450" spc="-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omputing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74376" y="3766218"/>
            <a:ext cx="229082" cy="49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0"/>
              </a:lnSpc>
              <a:spcBef>
                <a:spcPts val="189"/>
              </a:spcBef>
            </a:pPr>
            <a:r>
              <a:rPr sz="37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19942" y="3849350"/>
            <a:ext cx="1133395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ecu</a:t>
            </a:r>
            <a:r>
              <a:rPr sz="24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24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0807" y="4119833"/>
            <a:ext cx="8327509" cy="49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85"/>
              </a:lnSpc>
            </a:pPr>
            <a:r>
              <a:rPr sz="3700" u="sng" dirty="0" smtClean="0">
                <a:solidFill>
                  <a:srgbClr val="011892"/>
                </a:solidFill>
                <a:latin typeface="Times New Roman"/>
                <a:cs typeface="Times New Roman"/>
              </a:rPr>
              <a:t>                    </a:t>
            </a:r>
            <a:r>
              <a:rPr sz="3700" u="sng" spc="1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700" u="sng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r>
              <a:rPr sz="3700" u="sng" spc="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u="sng" spc="-175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our of</a:t>
            </a:r>
            <a:r>
              <a:rPr sz="3675" u="sng" spc="-8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u="sng" spc="-3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3675" u="sng" spc="-14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onsin </a:t>
            </a:r>
            <a:r>
              <a:rPr sz="3675" u="sng" spc="25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nstitu</a:t>
            </a:r>
            <a:r>
              <a:rPr sz="3675" u="sng" spc="-14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 </a:t>
            </a:r>
            <a:r>
              <a:rPr sz="3675" u="sng" spc="-2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or Dis</a:t>
            </a:r>
            <a:r>
              <a:rPr sz="3675" u="sng" spc="-14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co</a:t>
            </a:r>
            <a:r>
              <a:rPr sz="3675" u="sng" spc="-25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675" u="sng" spc="5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y </a:t>
            </a:r>
            <a:r>
              <a:rPr sz="3675" u="sng" spc="16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4376" y="4621252"/>
            <a:ext cx="229082" cy="49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0"/>
              </a:lnSpc>
              <a:spcBef>
                <a:spcPts val="189"/>
              </a:spcBef>
            </a:pPr>
            <a:r>
              <a:rPr sz="37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9388" y="4654302"/>
            <a:ext cx="1692265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50" b="1" spc="-111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4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ednesd</a:t>
            </a:r>
            <a:r>
              <a:rPr sz="2450" b="1" spc="-31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4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19942" y="4704384"/>
            <a:ext cx="2602236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Dist</a:t>
            </a:r>
            <a:r>
              <a:rPr sz="24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ibu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</a:t>
            </a:r>
            <a:r>
              <a:rPr sz="2450" spc="47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450" spc="-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age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0807" y="4974868"/>
            <a:ext cx="8327509" cy="49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85"/>
              </a:lnSpc>
              <a:tabLst>
                <a:tab pos="8242300" algn="l"/>
              </a:tabLst>
            </a:pPr>
            <a:r>
              <a:rPr sz="3700" u="sng" dirty="0" smtClean="0">
                <a:solidFill>
                  <a:srgbClr val="011892"/>
                </a:solidFill>
                <a:latin typeface="Times New Roman"/>
                <a:cs typeface="Times New Roman"/>
              </a:rPr>
              <a:t>                    </a:t>
            </a:r>
            <a:r>
              <a:rPr sz="3700" u="sng" spc="1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700" u="sng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r>
              <a:rPr sz="3700" u="sng" spc="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u="sng" spc="-3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675" u="sng" spc="-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675" u="sng" spc="2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tical issues with DH</a:t>
            </a:r>
            <a:r>
              <a:rPr sz="3675" u="sng" spc="-64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C 	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74376" y="5479984"/>
            <a:ext cx="229082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5550" spc="0" baseline="-47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ts val="3240"/>
              </a:lnSpc>
            </a:pPr>
            <a:r>
              <a:rPr sz="5550" spc="0" baseline="23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9388" y="5513034"/>
            <a:ext cx="1378254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hursd</a:t>
            </a:r>
            <a:r>
              <a:rPr sz="2450" b="1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24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19942" y="5563117"/>
            <a:ext cx="3664654" cy="693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-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</a:t>
            </a:r>
            <a:r>
              <a:rPr sz="24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scien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450" spc="30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450" spc="16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odu</a:t>
            </a:r>
            <a:r>
              <a:rPr sz="2450" spc="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tion</a:t>
            </a:r>
            <a:endParaRPr sz="2450">
              <a:latin typeface="Times New Roman"/>
              <a:cs typeface="Times New Roman"/>
            </a:endParaRPr>
          </a:p>
          <a:p>
            <a:pPr marL="12700" marR="47148">
              <a:lnSpc>
                <a:spcPts val="2785"/>
              </a:lnSpc>
              <a:spcBef>
                <a:spcPts val="11"/>
              </a:spcBef>
            </a:pPr>
            <a:r>
              <a:rPr sz="3675" spc="-39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675" spc="9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inciples</a:t>
            </a:r>
            <a:r>
              <a:rPr sz="3675" spc="75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675" spc="-69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3675" spc="-64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675" spc="0" baseline="-11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74376" y="6187216"/>
            <a:ext cx="229082" cy="49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0"/>
              </a:lnSpc>
              <a:spcBef>
                <a:spcPts val="189"/>
              </a:spcBef>
            </a:pPr>
            <a:r>
              <a:rPr sz="370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19942" y="6270348"/>
            <a:ext cx="1976415" cy="33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</a:t>
            </a:r>
            <a:r>
              <a:rPr sz="2450" spc="-55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450" spc="3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Sh</a:t>
            </a:r>
            <a:r>
              <a:rPr sz="24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24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24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case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0807" y="6540831"/>
            <a:ext cx="8327509" cy="49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85"/>
              </a:lnSpc>
              <a:tabLst>
                <a:tab pos="8242300" algn="l"/>
              </a:tabLst>
            </a:pPr>
            <a:r>
              <a:rPr sz="3700" u="sng" dirty="0" smtClean="0">
                <a:solidFill>
                  <a:srgbClr val="011892"/>
                </a:solidFill>
                <a:latin typeface="Times New Roman"/>
                <a:cs typeface="Times New Roman"/>
              </a:rPr>
              <a:t>                    </a:t>
            </a:r>
            <a:r>
              <a:rPr sz="3700" u="sng" spc="18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700" u="sng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r>
              <a:rPr sz="3700" u="sng" spc="10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Ne</a:t>
            </a:r>
            <a:r>
              <a:rPr sz="3675" u="sng" spc="29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 s</a:t>
            </a:r>
            <a:r>
              <a:rPr sz="3675" u="sng" spc="-14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675" u="sng" spc="0" baseline="8282" dirty="0" smtClean="0">
                <a:solidFill>
                  <a:srgbClr val="011892"/>
                </a:solidFill>
                <a:latin typeface="Times New Roman"/>
                <a:cs typeface="Times New Roman"/>
              </a:rPr>
              <a:t>eps 	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3507" y="1250464"/>
            <a:ext cx="82313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913507" y="3245230"/>
            <a:ext cx="82313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4215086" y="4320811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546070" y="4320811"/>
            <a:ext cx="553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5918728" y="4320811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7201488" y="4320811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631170" y="4320811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8978682" y="4320811"/>
            <a:ext cx="1662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13507" y="4360102"/>
            <a:ext cx="24735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520035" y="4360102"/>
            <a:ext cx="1126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736551" y="5175846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580828" y="5175846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230852" y="5175846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041811" y="5175846"/>
            <a:ext cx="210308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913507" y="5215136"/>
            <a:ext cx="24735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520035" y="5215136"/>
            <a:ext cx="1126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250605" y="6741809"/>
            <a:ext cx="66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04671" y="6741809"/>
            <a:ext cx="41402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13507" y="6781100"/>
            <a:ext cx="24735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520035" y="6781100"/>
            <a:ext cx="1126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31504" y="395278"/>
            <a:ext cx="4047777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850" b="1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vi</a:t>
            </a: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850" b="1" spc="32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850" b="1" spc="14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-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531" y="1316424"/>
            <a:ext cx="292733" cy="2765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31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37" y="1430446"/>
            <a:ext cx="5897157" cy="2559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8493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Sho</a:t>
            </a:r>
            <a:r>
              <a:rPr sz="3250" spc="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10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odu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75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le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endParaRPr sz="3250">
              <a:latin typeface="Times New Roman"/>
              <a:cs typeface="Times New Roman"/>
            </a:endParaRPr>
          </a:p>
          <a:p>
            <a:pPr marL="12700" marR="58493">
              <a:lnSpc>
                <a:spcPct val="95825"/>
              </a:lnSpc>
              <a:spcBef>
                <a:spcPts val="1664"/>
              </a:spcBef>
            </a:pPr>
            <a:r>
              <a:rPr sz="325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L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ots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of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hands</a:t>
            </a:r>
            <a:r>
              <a:rPr sz="3250" spc="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-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3250" spc="80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cises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42307"/>
              </a:lnSpc>
              <a:spcBef>
                <a:spcPts val="886"/>
              </a:spcBef>
            </a:pP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ome</a:t>
            </a:r>
            <a:r>
              <a:rPr sz="3250" spc="16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demo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4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session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 Optional</a:t>
            </a:r>
            <a:r>
              <a:rPr sz="3250" spc="3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v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ening</a:t>
            </a:r>
            <a:r>
              <a:rPr sz="3250" spc="57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sessions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162" y="2844909"/>
            <a:ext cx="694146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0343" y="4102209"/>
            <a:ext cx="6295205" cy="2009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0076">
              <a:lnSpc>
                <a:spcPts val="3335"/>
              </a:lnSpc>
              <a:spcBef>
                <a:spcPts val="166"/>
              </a:spcBef>
            </a:pP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M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ond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12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–</a:t>
            </a:r>
            <a:r>
              <a:rPr sz="3250" spc="-25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04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ednesd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r>
              <a:rPr sz="3250" spc="-1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7–9</a:t>
            </a:r>
            <a:r>
              <a:rPr sz="3250" spc="-7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p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.m.</a:t>
            </a:r>
            <a:endParaRPr sz="3250" dirty="0">
              <a:latin typeface="Times New Roman"/>
              <a:cs typeface="Times New Roman"/>
            </a:endParaRPr>
          </a:p>
          <a:p>
            <a:pPr marL="12700" marR="120076">
              <a:lnSpc>
                <a:spcPct val="95825"/>
              </a:lnSpc>
              <a:spcBef>
                <a:spcPts val="427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Union</a:t>
            </a:r>
            <a:r>
              <a:rPr sz="3250" spc="-4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outh</a:t>
            </a:r>
            <a:r>
              <a:rPr sz="3250" spc="29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(check</a:t>
            </a:r>
            <a:r>
              <a:rPr sz="3250" spc="-16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TITU)</a:t>
            </a:r>
            <a:endParaRPr sz="3250" dirty="0">
              <a:latin typeface="Times New Roman"/>
              <a:cs typeface="Times New Roman"/>
            </a:endParaRPr>
          </a:p>
          <a:p>
            <a:pPr marL="12700" marR="120076">
              <a:lnSpc>
                <a:spcPts val="4555"/>
              </a:lnSpc>
              <a:spcBef>
                <a:spcPts val="227"/>
              </a:spcBef>
            </a:pPr>
            <a:r>
              <a:rPr sz="4875" spc="19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r>
              <a:rPr sz="4875" spc="0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chool</a:t>
            </a:r>
            <a:r>
              <a:rPr sz="4875" spc="18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sta</a:t>
            </a:r>
            <a:r>
              <a:rPr lang="en-US" sz="4875" spc="0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ff</a:t>
            </a:r>
            <a:r>
              <a:rPr sz="4875" spc="-431" baseline="-1057" dirty="0" smtClean="0">
                <a:solidFill>
                  <a:srgbClr val="011892"/>
                </a:solidFill>
                <a:latin typeface="Meiryo"/>
                <a:cs typeface="Meiryo"/>
              </a:rPr>
              <a:t> </a:t>
            </a:r>
            <a:r>
              <a:rPr sz="4875" spc="0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on</a:t>
            </a:r>
            <a:r>
              <a:rPr sz="4875" spc="200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4875" spc="0" baseline="-17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hand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4135402"/>
            <a:ext cx="281069" cy="988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  <a:spcBef>
                <a:spcPts val="209"/>
              </a:spcBef>
            </a:pPr>
            <a:r>
              <a:rPr sz="4875" spc="0" baseline="8009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ts val="3585"/>
              </a:lnSpc>
            </a:pPr>
            <a:r>
              <a:rPr sz="32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37" y="5707027"/>
            <a:ext cx="281069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50"/>
              </a:lnSpc>
              <a:spcBef>
                <a:spcPts val="172"/>
              </a:spcBef>
            </a:pPr>
            <a:r>
              <a:rPr sz="3250" spc="0" dirty="0" smtClean="0">
                <a:solidFill>
                  <a:srgbClr val="011892"/>
                </a:solidFill>
                <a:latin typeface="Lucida Sans Unicode"/>
                <a:cs typeface="Lucida Sans Unicode"/>
              </a:rPr>
              <a:t>‣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7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35516" y="395278"/>
            <a:ext cx="1110803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64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3850" b="1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850" b="1" spc="-59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6458" y="395278"/>
            <a:ext cx="560243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06841" y="395278"/>
            <a:ext cx="1768430" cy="51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54"/>
              </a:lnSpc>
              <a:spcBef>
                <a:spcPts val="197"/>
              </a:spcBef>
            </a:pPr>
            <a:r>
              <a:rPr sz="3850" b="1" dirty="0" smtClean="0">
                <a:solidFill>
                  <a:srgbClr val="011892"/>
                </a:solidFill>
                <a:latin typeface="Times New Roman"/>
                <a:cs typeface="Times New Roman"/>
              </a:rPr>
              <a:t>Su</a:t>
            </a:r>
            <a:r>
              <a:rPr sz="3850" b="1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cc</a:t>
            </a:r>
            <a:r>
              <a:rPr sz="385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ess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531" y="1316424"/>
            <a:ext cx="292733" cy="1351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ts val="5570"/>
              </a:lnSpc>
              <a:spcBef>
                <a:spcPts val="31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37" y="1430446"/>
            <a:ext cx="2734802" cy="1593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42">
              <a:lnSpc>
                <a:spcPts val="3335"/>
              </a:lnSpc>
              <a:spcBef>
                <a:spcPts val="166"/>
              </a:spcBef>
            </a:pPr>
            <a:r>
              <a:rPr sz="3250" spc="-9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4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3250" spc="-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ha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</a:t>
            </a:r>
            <a:endParaRPr sz="3250">
              <a:latin typeface="Times New Roman"/>
              <a:cs typeface="Times New Roman"/>
            </a:endParaRPr>
          </a:p>
          <a:p>
            <a:pPr marL="12700" marR="53042">
              <a:lnSpc>
                <a:spcPct val="95825"/>
              </a:lnSpc>
              <a:spcBef>
                <a:spcPts val="1664"/>
              </a:spcBef>
            </a:pPr>
            <a:r>
              <a:rPr sz="3250" spc="-18" dirty="0" smtClean="0">
                <a:solidFill>
                  <a:srgbClr val="011892"/>
                </a:solidFill>
                <a:latin typeface="Times New Roman"/>
                <a:cs typeface="Times New Roman"/>
              </a:rPr>
              <a:t>A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sk</a:t>
            </a:r>
            <a:r>
              <a:rPr sz="3250" spc="-44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questions!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65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</a:t>
            </a:r>
            <a:r>
              <a:rPr sz="2750" spc="-6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du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ing</a:t>
            </a:r>
            <a:r>
              <a:rPr sz="2750" spc="44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le</a:t>
            </a:r>
            <a:r>
              <a:rPr sz="2750" spc="34" dirty="0" smtClean="0">
                <a:solidFill>
                  <a:srgbClr val="011892"/>
                </a:solidFill>
                <a:latin typeface="Times New Roman"/>
                <a:cs typeface="Times New Roman"/>
              </a:rPr>
              <a:t>c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tu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7437" y="3077448"/>
            <a:ext cx="432057" cy="1675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6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0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</a:t>
            </a:r>
            <a:endParaRPr sz="275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240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…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6019" y="3077448"/>
            <a:ext cx="1066444" cy="1243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du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ing</a:t>
            </a:r>
            <a:endParaRPr sz="2750">
              <a:latin typeface="Times New Roman"/>
              <a:cs typeface="Times New Roman"/>
            </a:endParaRPr>
          </a:p>
          <a:p>
            <a:pPr marL="12700" marR="5501">
              <a:lnSpc>
                <a:spcPts val="3162"/>
              </a:lnSpc>
              <a:spcBef>
                <a:spcPts val="96"/>
              </a:spcBef>
            </a:pPr>
            <a:r>
              <a:rPr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du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ing </a:t>
            </a:r>
            <a:endParaRPr sz="2750">
              <a:latin typeface="Times New Roman"/>
              <a:cs typeface="Times New Roman"/>
            </a:endParaRPr>
          </a:p>
          <a:p>
            <a:pPr marL="12700" marR="5501">
              <a:lnSpc>
                <a:spcPts val="3162"/>
              </a:lnSpc>
              <a:spcBef>
                <a:spcPts val="240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du</a:t>
            </a:r>
            <a:r>
              <a:rPr sz="2750" spc="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ing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8988" y="3077448"/>
            <a:ext cx="1401672" cy="1243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39" dirty="0" smtClean="0">
                <a:solidFill>
                  <a:srgbClr val="011892"/>
                </a:solidFill>
                <a:latin typeface="Times New Roman"/>
                <a:cs typeface="Times New Roman"/>
              </a:rPr>
              <a:t>x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cises</a:t>
            </a:r>
            <a:endParaRPr sz="2750">
              <a:latin typeface="Times New Roman"/>
              <a:cs typeface="Times New Roman"/>
            </a:endParaRPr>
          </a:p>
          <a:p>
            <a:pPr marL="12700" marR="361946">
              <a:lnSpc>
                <a:spcPts val="3162"/>
              </a:lnSpc>
              <a:spcBef>
                <a:spcPts val="96"/>
              </a:spcBef>
            </a:pPr>
            <a:r>
              <a:rPr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</a:t>
            </a:r>
            <a:r>
              <a:rPr sz="27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eaks </a:t>
            </a:r>
            <a:endParaRPr sz="2750">
              <a:latin typeface="Times New Roman"/>
              <a:cs typeface="Times New Roman"/>
            </a:endParaRPr>
          </a:p>
          <a:p>
            <a:pPr marL="12700" marR="361946">
              <a:lnSpc>
                <a:spcPts val="3162"/>
              </a:lnSpc>
              <a:spcBef>
                <a:spcPts val="240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meals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6019" y="4374038"/>
            <a:ext cx="2538192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in</a:t>
            </a:r>
            <a:r>
              <a:rPr sz="2750" spc="-5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person</a:t>
            </a:r>
            <a:r>
              <a:rPr sz="2750" spc="63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2750" spc="-1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best,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118" y="4396581"/>
            <a:ext cx="1953682" cy="379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5"/>
              </a:lnSpc>
              <a:spcBef>
                <a:spcPts val="143"/>
              </a:spcBef>
            </a:pP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email</a:t>
            </a:r>
            <a:r>
              <a:rPr sz="2750" spc="148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27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is</a:t>
            </a:r>
            <a:r>
              <a:rPr sz="2750" spc="-186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lang="en-US" sz="27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OK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531" y="4891871"/>
            <a:ext cx="292733" cy="64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45"/>
              </a:lnSpc>
              <a:spcBef>
                <a:spcPts val="247"/>
              </a:spcBef>
            </a:pPr>
            <a:r>
              <a:rPr sz="48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•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437" y="5005893"/>
            <a:ext cx="5072968" cy="90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23" dirty="0" smtClean="0">
                <a:solidFill>
                  <a:srgbClr val="011892"/>
                </a:solidFill>
                <a:latin typeface="Times New Roman"/>
                <a:cs typeface="Times New Roman"/>
              </a:rPr>
              <a:t>I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</a:t>
            </a:r>
            <a:r>
              <a:rPr sz="3250" spc="51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8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do</a:t>
            </a:r>
            <a:r>
              <a:rPr sz="3250" spc="23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not</a:t>
            </a:r>
            <a:r>
              <a:rPr sz="3250" spc="37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54" dirty="0" smtClean="0">
                <a:solidFill>
                  <a:srgbClr val="011892"/>
                </a:solidFill>
                <a:latin typeface="Times New Roman"/>
                <a:cs typeface="Times New Roman"/>
              </a:rPr>
              <a:t>k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n</a:t>
            </a:r>
            <a:r>
              <a:rPr sz="3250" spc="-25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109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</a:t>
            </a:r>
            <a:r>
              <a:rPr sz="3250" spc="15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ans</a:t>
            </a: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-16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,</a:t>
            </a:r>
            <a:endParaRPr sz="3250" dirty="0">
              <a:latin typeface="Times New Roman"/>
              <a:cs typeface="Times New Roman"/>
            </a:endParaRPr>
          </a:p>
          <a:p>
            <a:pPr marL="12700" marR="61882">
              <a:lnSpc>
                <a:spcPts val="3715"/>
              </a:lnSpc>
              <a:spcBef>
                <a:spcPts val="18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the</a:t>
            </a:r>
            <a:r>
              <a:rPr sz="3250" spc="39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person</a:t>
            </a:r>
            <a:r>
              <a:rPr sz="3250" spc="567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who</a:t>
            </a:r>
            <a:r>
              <a:rPr sz="3250" spc="210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does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0584" y="5005893"/>
            <a:ext cx="1275843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-29" dirty="0" smtClean="0">
                <a:solidFill>
                  <a:srgbClr val="011892"/>
                </a:solidFill>
                <a:latin typeface="Times New Roman"/>
                <a:cs typeface="Times New Roman"/>
              </a:rPr>
              <a:t>w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e</a:t>
            </a:r>
            <a:r>
              <a:rPr sz="3250" spc="85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will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6606" y="5005893"/>
            <a:ext cx="1776268" cy="437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35"/>
              </a:lnSpc>
              <a:spcBef>
                <a:spcPts val="166"/>
              </a:spcBef>
            </a:pP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79" dirty="0" smtClean="0">
                <a:solidFill>
                  <a:srgbClr val="011892"/>
                </a:solidFill>
                <a:latin typeface="Times New Roman"/>
                <a:cs typeface="Times New Roman"/>
              </a:rPr>
              <a:t>r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y</a:t>
            </a:r>
            <a:r>
              <a:rPr sz="3250" spc="-83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-19" dirty="0" smtClean="0">
                <a:solidFill>
                  <a:srgbClr val="011892"/>
                </a:solidFill>
                <a:latin typeface="Times New Roman"/>
                <a:cs typeface="Times New Roman"/>
              </a:rPr>
              <a:t>t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o</a:t>
            </a:r>
            <a:r>
              <a:rPr sz="3250" spc="192" dirty="0" smtClean="0">
                <a:solidFill>
                  <a:srgbClr val="011892"/>
                </a:solidFill>
                <a:latin typeface="Times New Roman"/>
                <a:cs typeface="Times New Roman"/>
              </a:rPr>
              <a:t> </a:t>
            </a:r>
            <a:r>
              <a:rPr sz="3250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find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767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90500" y="319773"/>
            <a:ext cx="986637" cy="493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570" y="949225"/>
            <a:ext cx="9601255" cy="0"/>
          </a:xfrm>
          <a:custGeom>
            <a:avLst/>
            <a:gdLst/>
            <a:ahLst/>
            <a:cxnLst/>
            <a:rect l="l" t="t" r="r" b="b"/>
            <a:pathLst>
              <a:path w="9601255">
                <a:moveTo>
                  <a:pt x="0" y="0"/>
                </a:moveTo>
                <a:lnTo>
                  <a:pt x="9822" y="0"/>
                </a:lnTo>
                <a:lnTo>
                  <a:pt x="9591435" y="0"/>
                </a:lnTo>
                <a:lnTo>
                  <a:pt x="9601255" y="0"/>
                </a:lnTo>
              </a:path>
            </a:pathLst>
          </a:custGeom>
          <a:ln w="19645">
            <a:solidFill>
              <a:srgbClr val="FF7B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453" y="902077"/>
            <a:ext cx="47148" cy="94297"/>
          </a:xfrm>
          <a:custGeom>
            <a:avLst/>
            <a:gdLst/>
            <a:ahLst/>
            <a:cxnLst/>
            <a:rect l="l" t="t" r="r" b="b"/>
            <a:pathLst>
              <a:path w="47148" h="94297">
                <a:moveTo>
                  <a:pt x="47148" y="47148"/>
                </a:moveTo>
                <a:lnTo>
                  <a:pt x="0" y="0"/>
                </a:lnTo>
                <a:lnTo>
                  <a:pt x="0" y="94297"/>
                </a:lnTo>
                <a:lnTo>
                  <a:pt x="47148" y="4714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14798" y="902077"/>
            <a:ext cx="47147" cy="94297"/>
          </a:xfrm>
          <a:custGeom>
            <a:avLst/>
            <a:gdLst/>
            <a:ahLst/>
            <a:cxnLst/>
            <a:rect l="l" t="t" r="r" b="b"/>
            <a:pathLst>
              <a:path w="47147" h="94297">
                <a:moveTo>
                  <a:pt x="47147" y="0"/>
                </a:moveTo>
                <a:lnTo>
                  <a:pt x="0" y="47148"/>
                </a:lnTo>
                <a:lnTo>
                  <a:pt x="47147" y="94297"/>
                </a:lnTo>
                <a:lnTo>
                  <a:pt x="47147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90971" y="3513093"/>
            <a:ext cx="2800221" cy="850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84"/>
              </a:lnSpc>
              <a:spcBef>
                <a:spcPts val="329"/>
              </a:spcBef>
            </a:pPr>
            <a:r>
              <a:rPr sz="6500" b="1" spc="0" dirty="0" smtClean="0">
                <a:solidFill>
                  <a:srgbClr val="011892"/>
                </a:solidFill>
                <a:latin typeface="Times New Roman"/>
                <a:cs typeface="Times New Roman"/>
              </a:rPr>
              <a:t>Ready?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2275" y="7351649"/>
            <a:ext cx="116573" cy="16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666666"/>
                </a:solidFill>
                <a:latin typeface="Times New Roman"/>
                <a:cs typeface="Times New Roman"/>
              </a:rPr>
              <a:t>9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1904</Words>
  <Application>Microsoft Office PowerPoint</Application>
  <PresentationFormat>Custom</PresentationFormat>
  <Paragraphs>654</Paragraphs>
  <Slides>44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gthain</dc:creator>
  <cp:lastModifiedBy>gthain</cp:lastModifiedBy>
  <cp:revision>15</cp:revision>
  <dcterms:modified xsi:type="dcterms:W3CDTF">2015-07-27T04:16:21Z</dcterms:modified>
</cp:coreProperties>
</file>