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arme"/>
      <p:regular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SansPro-regular.fntdata"/><Relationship Id="rId21" Type="http://schemas.openxmlformats.org/officeDocument/2006/relationships/font" Target="fonts/Carme-regular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700184" y="1020262"/>
            <a:ext cx="5807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64" name="Shape 64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79634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11843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26321" y="1004903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96310" y="1493167"/>
            <a:ext cx="75899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771658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271583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68490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3"/>
            <a:ext cx="1957200" cy="819900"/>
            <a:chOff x="3593400" y="1760084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4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3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4"/>
            <a:ext cx="4041899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5"/>
            <a:ext cx="40418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2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ct val="100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hyperlink" Target="http://lensng.com/wp-content/uploads/2016/07/mgid-ao-image-mtv.jp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Security in the OSG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Kanye West aka Ye aka Yeezy aka Yeezus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Getting Out Our Dreams Music, Inc.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Los Angeles, 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ctrTitle"/>
          </p:nvPr>
        </p:nvSpPr>
        <p:spPr>
          <a:xfrm>
            <a:off x="2195400" y="1673448"/>
            <a:ext cx="4753200" cy="843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#2: Authorization</a:t>
            </a:r>
          </a:p>
        </p:txBody>
      </p:sp>
      <p:sp>
        <p:nvSpPr>
          <p:cNvPr id="171" name="Shape 171"/>
          <p:cNvSpPr txBox="1"/>
          <p:nvPr>
            <p:ph idx="4294967295" type="subTitle"/>
          </p:nvPr>
        </p:nvSpPr>
        <p:spPr>
          <a:xfrm>
            <a:off x="3108000" y="2262775"/>
            <a:ext cx="2928000" cy="75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Trusting identities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#2: Authorization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Do I trust your identity?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Do I trust you enough to give you root?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Authorization describes the privilege level of an identity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655700" y="1637868"/>
            <a:ext cx="583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#3: Security in the OSG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2225850" y="2504425"/>
            <a:ext cx="4692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Hey, that’s the name of the talk!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#3: Security in the OSG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Certificate-based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Transparent with OSG Connect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VOs vet users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Admins vet machines</a:t>
            </a:r>
          </a:p>
          <a:p>
            <a:pPr indent="-381000" lvl="0" marL="457200" rtl="0">
              <a:spcBef>
                <a:spcPts val="0"/>
              </a:spcBef>
              <a:buClr>
                <a:srgbClr val="000080"/>
              </a:buClr>
              <a:buSzPct val="100000"/>
            </a:pPr>
            <a:r>
              <a:rPr lang="en" sz="2400">
                <a:solidFill>
                  <a:srgbClr val="000080"/>
                </a:solidFill>
              </a:rPr>
              <a:t>Certificate revocation of bad users/machines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4294967295" type="ctrTitle"/>
          </p:nvPr>
        </p:nvSpPr>
        <p:spPr>
          <a:xfrm>
            <a:off x="1655700" y="1590468"/>
            <a:ext cx="583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#4: Is Your Data Secure?</a:t>
            </a:r>
          </a:p>
        </p:txBody>
      </p:sp>
      <p:sp>
        <p:nvSpPr>
          <p:cNvPr id="199" name="Shape 199"/>
          <p:cNvSpPr txBox="1"/>
          <p:nvPr>
            <p:ph idx="4294967295" type="subTitle"/>
          </p:nvPr>
        </p:nvSpPr>
        <p:spPr>
          <a:xfrm>
            <a:off x="2674050" y="2375725"/>
            <a:ext cx="3795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On a shared computer...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#4: Is Your Data Secure?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Every participant in the OSG is vetted but…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You are using a shared computer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Take basic precautions (i.e. no world-writeable files)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NO sensitive data (e.g. HIPAA)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685800" y="44034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Thanks!</a:t>
            </a: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Kanye?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50225" y="1751900"/>
            <a:ext cx="4422600" cy="15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600">
                <a:solidFill>
                  <a:srgbClr val="000080"/>
                </a:solidFill>
              </a:rPr>
              <a:t>Nope, he’s a decoy that lets me concentrate on making dope music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/>
          <p:nvPr/>
        </p:nvSpPr>
        <p:spPr>
          <a:xfrm>
            <a:off x="5504475" y="1643675"/>
            <a:ext cx="2715600" cy="2753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gid-ao-image-mtv.jpg" id="116" name="Shape 116"/>
          <p:cNvPicPr preferRelativeResize="0"/>
          <p:nvPr/>
        </p:nvPicPr>
        <p:blipFill rotWithShape="1">
          <a:blip r:embed="rId3">
            <a:alphaModFix/>
          </a:blip>
          <a:srcRect b="0" l="26807" r="16968" t="0"/>
          <a:stretch/>
        </p:blipFill>
        <p:spPr>
          <a:xfrm>
            <a:off x="5633925" y="1792162"/>
            <a:ext cx="2456700" cy="245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591575" y="4619250"/>
            <a:ext cx="6356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i="1" lang="en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http://lensng.com/wp-content/uploads/2016/07/mgid-ao-image-mtv.jpg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Security in the OSG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ctrTitle"/>
          </p:nvPr>
        </p:nvSpPr>
        <p:spPr>
          <a:xfrm>
            <a:off x="2466600" y="1699300"/>
            <a:ext cx="4210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/>
              <a:t>What is Identity?</a:t>
            </a:r>
          </a:p>
        </p:txBody>
      </p:sp>
      <p:sp>
        <p:nvSpPr>
          <p:cNvPr id="129" name="Shape 129"/>
          <p:cNvSpPr txBox="1"/>
          <p:nvPr>
            <p:ph idx="4294967295" type="subTitle"/>
          </p:nvPr>
        </p:nvSpPr>
        <p:spPr>
          <a:xfrm>
            <a:off x="2357850" y="2552225"/>
            <a:ext cx="44283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What is identification?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What is identity?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Identification as proof of identity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In the real word: (paparazzi) photos, SSN, driver’s license, passport, etc.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On the Internet: usernames (kanye_stan_9432), certificates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4294967295" type="ctrTitle"/>
          </p:nvPr>
        </p:nvSpPr>
        <p:spPr>
          <a:xfrm>
            <a:off x="1706100" y="1575525"/>
            <a:ext cx="57318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100"/>
              <a:t>How Do You Trust Someone</a:t>
            </a:r>
            <a:r>
              <a:rPr lang="en" sz="4100"/>
              <a:t>’s Identity</a:t>
            </a:r>
            <a:r>
              <a:rPr b="1" lang="en" sz="4100"/>
              <a:t>?</a:t>
            </a:r>
          </a:p>
        </p:txBody>
      </p:sp>
      <p:sp>
        <p:nvSpPr>
          <p:cNvPr id="143" name="Shape 143"/>
          <p:cNvSpPr txBox="1"/>
          <p:nvPr>
            <p:ph idx="4294967295" type="subTitle"/>
          </p:nvPr>
        </p:nvSpPr>
        <p:spPr>
          <a:xfrm>
            <a:off x="2230500" y="2789075"/>
            <a:ext cx="4683000" cy="121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Why didn’t you trust me when I said I was Kanye West?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How do you trust someone?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Prior knowledge/experience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Appeal to authority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Chain of trust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Varying levels of trust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4294967295" type="ctrTitle"/>
          </p:nvPr>
        </p:nvSpPr>
        <p:spPr>
          <a:xfrm>
            <a:off x="1655700" y="1791898"/>
            <a:ext cx="5832600" cy="950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#1: Authentication</a:t>
            </a:r>
          </a:p>
        </p:txBody>
      </p:sp>
      <p:sp>
        <p:nvSpPr>
          <p:cNvPr id="157" name="Shape 157"/>
          <p:cNvSpPr txBox="1"/>
          <p:nvPr>
            <p:ph idx="4294967295" type="subTitle"/>
          </p:nvPr>
        </p:nvSpPr>
        <p:spPr>
          <a:xfrm>
            <a:off x="1655700" y="2464911"/>
            <a:ext cx="5832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000080"/>
                </a:solidFill>
              </a:rPr>
              <a:t>Trusting identification</a:t>
            </a: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#1: Authentication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Do you trust who I say I am?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What about forged identities?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Username + password, shared secret (public key cryptography)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000080"/>
                </a:solidFill>
              </a:rPr>
              <a:t>Authentication online often goes both ways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8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