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"/>
  </p:notesMasterIdLst>
  <p:handoutMasterIdLst>
    <p:handoutMasterId r:id="rId7"/>
  </p:handoutMasterIdLst>
  <p:sldIdLst>
    <p:sldId id="256" r:id="rId2"/>
    <p:sldId id="374" r:id="rId3"/>
    <p:sldId id="372" r:id="rId4"/>
    <p:sldId id="375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271"/>
    <a:srgbClr val="FBF376"/>
    <a:srgbClr val="E5C425"/>
    <a:srgbClr val="E3BF24"/>
    <a:srgbClr val="D9C641"/>
    <a:srgbClr val="99CCFF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96" autoAdjust="0"/>
    <p:restoredTop sz="94580" autoAdjust="0"/>
  </p:normalViewPr>
  <p:slideViewPr>
    <p:cSldViewPr snapToGrid="0">
      <p:cViewPr varScale="1">
        <p:scale>
          <a:sx n="64" d="100"/>
          <a:sy n="64" d="100"/>
        </p:scale>
        <p:origin x="-654" y="-102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A699E8F8-4346-497F-ABCF-822B401BBA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95538C6C-FF25-46D5-B95B-F3DB8BABA0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3AC4BC-8EC5-431F-AB1C-D8AFE96E6C44}" type="slidenum">
              <a:rPr lang="en-US"/>
              <a:pPr/>
              <a:t>1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AD2D2-2A06-4A47-9F25-E4FBCBA70A58}" type="slidenum">
              <a:rPr lang="en-US"/>
              <a:pPr/>
              <a:t>2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ED146-A89B-46CF-9582-9870CA1FC7F1}" type="slidenum">
              <a:rPr lang="en-US"/>
              <a:pPr/>
              <a:t>3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ED146-A89B-46CF-9582-9870CA1FC7F1}" type="slidenum">
              <a:rPr lang="en-US"/>
              <a:pPr/>
              <a:t>4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52937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362044-8DDE-4526-B462-685B58509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24FDB3-64BC-4E22-887E-C5BD449CC8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4700" y="1333500"/>
            <a:ext cx="7772400" cy="46863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24900" y="6400800"/>
            <a:ext cx="419100" cy="457200"/>
          </a:xfrm>
        </p:spPr>
        <p:txBody>
          <a:bodyPr/>
          <a:lstStyle>
            <a:lvl1pPr>
              <a:defRPr/>
            </a:lvl1pPr>
          </a:lstStyle>
          <a:p>
            <a:fld id="{E2C895E9-D43F-45CE-9592-46504FFF91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A7E6C5-EAB2-4BF1-9294-9322F00793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82E18C-FFF5-48FC-A586-BF27B4B27C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76E51F-9A65-44AF-9C47-1967E18FF2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968A03-93E2-4BE6-A396-412C43BDF6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366F64-B18F-4978-BCBC-E1A3569317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E5F61A-CB8B-486A-8CB3-3D47C89A1F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75C9CB-E6BA-47DA-9FCD-D8D561755A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7E0E78-5B96-4A3F-AEA9-323647DED9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  <a:ea typeface="+mn-ea"/>
              </a:defRPr>
            </a:lvl1pPr>
          </a:lstStyle>
          <a:p>
            <a:fld id="{D8E0137D-2889-4F25-97B1-77D48B7438E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51920" name="Picture 16" descr="osg_logo_4c_whit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0" y="6486525"/>
            <a:ext cx="22653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8000"/>
                </a:solidFill>
                <a:ea typeface="ＭＳ Ｐゴシック" pitchFamily="16" charset="-128"/>
              </a:rPr>
              <a:t>May 12, 2009</a:t>
            </a:r>
            <a:endParaRPr lang="en-US" sz="1400" dirty="0">
              <a:solidFill>
                <a:srgbClr val="FF8000"/>
              </a:solidFill>
              <a:ea typeface="ＭＳ Ｐゴシック" pitchFamily="16" charset="-128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Times" pitchFamily="18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sg-docdb.opensciencegrid.org/cgi-bin/ShowDocument?docid=770&amp;version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276725"/>
            <a:ext cx="8128000" cy="1412875"/>
          </a:xfrm>
        </p:spPr>
        <p:txBody>
          <a:bodyPr/>
          <a:lstStyle/>
          <a:p>
            <a:endParaRPr lang="en-US"/>
          </a:p>
          <a:p>
            <a:endParaRPr lang="en-US" sz="180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762000" y="4016375"/>
            <a:ext cx="77724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kumimoji="1"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" pitchFamily="16" charset="0"/>
                <a:ea typeface="ＭＳ Ｐゴシック" pitchFamily="16" charset="-128"/>
              </a:rPr>
              <a:t/>
            </a:r>
            <a:br>
              <a:rPr kumimoji="1"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" pitchFamily="16" charset="0"/>
                <a:ea typeface="ＭＳ Ｐゴシック" pitchFamily="16" charset="-128"/>
              </a:rPr>
            </a:br>
            <a:endParaRPr kumimoji="1" lang="en-US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" pitchFamily="16" charset="0"/>
              <a:ea typeface="ＭＳ Ｐゴシック" pitchFamily="16" charset="-128"/>
            </a:endParaRPr>
          </a:p>
        </p:txBody>
      </p:sp>
      <p:sp>
        <p:nvSpPr>
          <p:cNvPr id="4966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3228975"/>
          </a:xfrm>
        </p:spPr>
        <p:txBody>
          <a:bodyPr/>
          <a:lstStyle/>
          <a:p>
            <a:r>
              <a:rPr lang="en-US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OSG Project Manager Report</a:t>
            </a:r>
            <a:br>
              <a:rPr lang="en-US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br>
              <a:rPr lang="en-US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OSG Council Meeting</a:t>
            </a:r>
            <a:br>
              <a:rPr lang="en-US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400" dirty="0" smtClean="0"/>
              <a:t>May 12, 2009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Chander Sehgal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569AC-F1BD-4D1E-ACBD-542613EC10A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2009 OSG NSF Annual Report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333500"/>
            <a:ext cx="8269287" cy="505231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u="sng" dirty="0" smtClean="0"/>
              <a:t>Process: </a:t>
            </a:r>
            <a:endParaRPr lang="en-US" sz="2400" u="sng" dirty="0" smtClean="0"/>
          </a:p>
          <a:p>
            <a:pPr marL="609600" indent="-609600">
              <a:buNone/>
            </a:pPr>
            <a:r>
              <a:rPr lang="en-US" sz="2000" dirty="0" smtClean="0"/>
              <a:t>Same </a:t>
            </a:r>
            <a:r>
              <a:rPr lang="en-US" sz="2000" dirty="0" smtClean="0"/>
              <a:t>document structure as last year; update sections based on </a:t>
            </a:r>
            <a:r>
              <a:rPr lang="en-US" sz="2000" dirty="0" smtClean="0"/>
              <a:t>work</a:t>
            </a:r>
          </a:p>
          <a:p>
            <a:pPr marL="609600" indent="-609600">
              <a:buNone/>
            </a:pPr>
            <a:r>
              <a:rPr lang="en-US" sz="2000" dirty="0" smtClean="0"/>
              <a:t>spanning </a:t>
            </a:r>
            <a:r>
              <a:rPr lang="en-US" sz="2000" dirty="0" smtClean="0"/>
              <a:t>July </a:t>
            </a:r>
            <a:r>
              <a:rPr lang="en-US" sz="2000" dirty="0" smtClean="0"/>
              <a:t>2008 </a:t>
            </a:r>
            <a:r>
              <a:rPr lang="en-US" sz="2000" dirty="0" smtClean="0"/>
              <a:t>to </a:t>
            </a:r>
            <a:r>
              <a:rPr lang="en-US" sz="2000" dirty="0" smtClean="0"/>
              <a:t>June </a:t>
            </a:r>
            <a:r>
              <a:rPr lang="en-US" sz="2000" dirty="0" smtClean="0"/>
              <a:t>2009.  Last year’s report is at: </a:t>
            </a:r>
          </a:p>
          <a:p>
            <a:pPr marL="609600" indent="-609600">
              <a:buNone/>
            </a:pPr>
            <a:r>
              <a:rPr lang="en-US" sz="1600" dirty="0" smtClean="0">
                <a:hlinkClick r:id="rId3"/>
              </a:rPr>
              <a:t>http</a:t>
            </a:r>
            <a:r>
              <a:rPr lang="en-US" sz="1600" dirty="0" smtClean="0">
                <a:hlinkClick r:id="rId3"/>
              </a:rPr>
              <a:t>://osg-docdb.opensciencegrid.org/cgi-bin/ShowDocument?docid=770&amp;version=1</a:t>
            </a:r>
            <a:endParaRPr lang="en-US" sz="1600" dirty="0" smtClean="0"/>
          </a:p>
          <a:p>
            <a:pPr marL="609600" indent="-609600">
              <a:buNone/>
            </a:pPr>
            <a:endParaRPr lang="en-US" sz="2400" u="sng" dirty="0" smtClean="0"/>
          </a:p>
          <a:p>
            <a:pPr marL="609600" indent="-609600">
              <a:buNone/>
            </a:pPr>
            <a:r>
              <a:rPr lang="en-US" sz="2400" u="sng" dirty="0" smtClean="0"/>
              <a:t>Schedule</a:t>
            </a:r>
            <a:r>
              <a:rPr lang="en-US" sz="2400" u="sng" dirty="0" smtClean="0"/>
              <a:t>:</a:t>
            </a:r>
          </a:p>
          <a:p>
            <a:pPr marL="609600" indent="-609600">
              <a:buNone/>
            </a:pPr>
            <a:r>
              <a:rPr lang="en-US" sz="2000" dirty="0" smtClean="0"/>
              <a:t>June 5 - June 12: Canvass for inputs</a:t>
            </a:r>
          </a:p>
          <a:p>
            <a:pPr marL="1009650" lvl="1" indent="-609600">
              <a:buNone/>
            </a:pPr>
            <a:r>
              <a:rPr lang="en-US" sz="1600" dirty="0" smtClean="0"/>
              <a:t>Paul Avery will handle Science accomplishments &amp; list of publications</a:t>
            </a:r>
          </a:p>
          <a:p>
            <a:pPr marL="1009650" lvl="1" indent="-609600">
              <a:buNone/>
            </a:pPr>
            <a:r>
              <a:rPr lang="en-US" sz="1600" dirty="0" smtClean="0"/>
              <a:t>Chander Sehgal will handle OSG internal work areas</a:t>
            </a:r>
          </a:p>
          <a:p>
            <a:pPr marL="609600" indent="-609600">
              <a:buNone/>
            </a:pPr>
            <a:r>
              <a:rPr lang="en-US" sz="2000" dirty="0" smtClean="0"/>
              <a:t>June 15 - June 22: Paul and Chander edit inputs for the NSF fastlane submission</a:t>
            </a:r>
          </a:p>
          <a:p>
            <a:pPr marL="609600" indent="-609600">
              <a:buNone/>
            </a:pPr>
            <a:r>
              <a:rPr lang="en-US" sz="2000" dirty="0" smtClean="0"/>
              <a:t>June 22 – June 24: Review by OSG PIs</a:t>
            </a:r>
          </a:p>
          <a:p>
            <a:pPr marL="609600" indent="-609600">
              <a:buNone/>
            </a:pPr>
            <a:r>
              <a:rPr lang="en-US" sz="2000" dirty="0" smtClean="0"/>
              <a:t>June 26: Submit into Fastlane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8F4A-75EF-4F27-9A99-BA01946865AF}" type="slidenum">
              <a:rPr lang="en-US"/>
              <a:pPr/>
              <a:t>3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OSG Supplemental Proposals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333500"/>
            <a:ext cx="8269287" cy="47577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Supplemental proposal to DOE re: Production Coordinator</a:t>
            </a:r>
          </a:p>
          <a:p>
            <a:pPr marL="914400" lvl="1" indent="-514350"/>
            <a:r>
              <a:rPr lang="en-US" sz="2000" dirty="0" smtClean="0"/>
              <a:t>Re-direct $125K/year from BNL to U-Chicago (via UW-Madison) as partial funding for Production Coordinator </a:t>
            </a:r>
          </a:p>
          <a:p>
            <a:pPr marL="914400" lvl="1" indent="-514350"/>
            <a:r>
              <a:rPr lang="en-US" sz="2000" dirty="0" smtClean="0"/>
              <a:t>Approved: April 21, 2009</a:t>
            </a:r>
          </a:p>
          <a:p>
            <a:pPr marL="914400" lvl="1" indent="-514350"/>
            <a:r>
              <a:rPr lang="en-US" sz="2000" dirty="0" smtClean="0"/>
              <a:t>U-Chicago SOW being revised to arrange subcontract of DOE funds and additional NSF funds (1 FTE for 4/1/09 to 9/30/09; 0.5 FTE thereafter)</a:t>
            </a:r>
          </a:p>
          <a:p>
            <a:pPr marL="914400" lvl="1" indent="-514350"/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Supplemental proposal to NSF re: Condor support</a:t>
            </a:r>
          </a:p>
          <a:p>
            <a:pPr marL="914400" lvl="1" indent="-514350"/>
            <a:r>
              <a:rPr lang="en-US" sz="2000" dirty="0" smtClean="0"/>
              <a:t>Provide releases and support for Condor for one year ($750K)</a:t>
            </a:r>
          </a:p>
          <a:p>
            <a:pPr marL="914400" lvl="1" indent="-514350"/>
            <a:r>
              <a:rPr lang="en-US" sz="2000" dirty="0" smtClean="0"/>
              <a:t>Approved: April 27, 2009</a:t>
            </a:r>
          </a:p>
          <a:p>
            <a:pPr marL="914400" lvl="1" indent="-514350"/>
            <a:r>
              <a:rPr lang="en-US" sz="2000" dirty="0" smtClean="0"/>
              <a:t>Working to establish project management and tracking of Condor work performed as part of OSG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8F4A-75EF-4F27-9A99-BA01946865AF}" type="slidenum">
              <a:rPr lang="en-US"/>
              <a:pPr/>
              <a:t>4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OSG Future Planning Schedule</a:t>
            </a:r>
            <a:b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(from Ruth Pordes based on March 2009 Council Mtg)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729" y="1303520"/>
            <a:ext cx="8269287" cy="5247182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 </a:t>
            </a:r>
            <a:r>
              <a:rPr lang="en-US" sz="1600" b="1" u="sng" dirty="0" smtClean="0"/>
              <a:t>Phase 1 by June 2009</a:t>
            </a:r>
          </a:p>
          <a:p>
            <a:r>
              <a:rPr lang="en-US" sz="1600" dirty="0" smtClean="0"/>
              <a:t>Gather and document requirements &amp; expectations from major stakeholders for 2010 to 2015 </a:t>
            </a:r>
          </a:p>
          <a:p>
            <a:r>
              <a:rPr lang="en-US" sz="1600" dirty="0" smtClean="0"/>
              <a:t>Solicit guidance from OSG Council on key directions for future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1600" b="1" u="sng" dirty="0" smtClean="0"/>
              <a:t>Phase 2 by Aug 2009 </a:t>
            </a:r>
          </a:p>
          <a:p>
            <a:r>
              <a:rPr lang="en-US" sz="1600" dirty="0" smtClean="0"/>
              <a:t>Face-to-Face Council Mtg </a:t>
            </a:r>
          </a:p>
          <a:p>
            <a:r>
              <a:rPr lang="en-US" sz="1600" dirty="0" smtClean="0"/>
              <a:t>2-page plan for each OSG work area (or functional unit) </a:t>
            </a:r>
          </a:p>
          <a:p>
            <a:r>
              <a:rPr lang="en-US" sz="1600" dirty="0" smtClean="0"/>
              <a:t>List/abstract of satellite proposals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1600" b="1" u="sng" dirty="0" smtClean="0"/>
              <a:t>Phase 3 by Dec 2009</a:t>
            </a:r>
          </a:p>
          <a:p>
            <a:r>
              <a:rPr lang="en-US" sz="1600" dirty="0" smtClean="0"/>
              <a:t>Analysis =&gt; outline for proposal</a:t>
            </a:r>
          </a:p>
          <a:p>
            <a:r>
              <a:rPr lang="en-US" sz="1600" dirty="0" smtClean="0"/>
              <a:t>Document Architecture</a:t>
            </a:r>
          </a:p>
          <a:p>
            <a:r>
              <a:rPr lang="en-US" sz="1600" dirty="0" smtClean="0"/>
              <a:t>Identify particpating senior personnel (and institutions)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1600" b="1" u="sng" dirty="0" smtClean="0"/>
              <a:t>Phase 4 at March 2010 All Hands Meeting</a:t>
            </a:r>
          </a:p>
          <a:p>
            <a:r>
              <a:rPr lang="en-US" sz="1600" dirty="0" smtClean="0"/>
              <a:t>Endorsement of proposal by stakeholders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7868</TotalTime>
  <Words>212</Words>
  <Application>Microsoft PowerPoint</Application>
  <PresentationFormat>On-screen Show (4:3)</PresentationFormat>
  <Paragraphs>49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Japanese Art</vt:lpstr>
      <vt:lpstr>OSG Project Manager Report for OSG Council Meeting  May 12, 2009 Chander Sehgal </vt:lpstr>
      <vt:lpstr>2009 OSG NSF Annual Report</vt:lpstr>
      <vt:lpstr>OSG Supplemental Proposals</vt:lpstr>
      <vt:lpstr>OSG Future Planning Schedule (from Ruth Pordes based on March 2009 Council Mtg)</vt:lpstr>
    </vt:vector>
  </TitlesOfParts>
  <Manager>OSG Resource Managers</Manager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Finance Board Review 09 May 2008</dc:title>
  <dc:creator>Chander Sehgal</dc:creator>
  <cp:keywords/>
  <cp:lastModifiedBy>Chander Sehgal</cp:lastModifiedBy>
  <cp:revision>434</cp:revision>
  <cp:lastPrinted>2007-02-13T22:42:37Z</cp:lastPrinted>
  <dcterms:created xsi:type="dcterms:W3CDTF">2006-09-16T17:30:18Z</dcterms:created>
  <dcterms:modified xsi:type="dcterms:W3CDTF">2009-05-11T19:27:58Z</dcterms:modified>
</cp:coreProperties>
</file>